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2"/>
  </p:notesMasterIdLst>
  <p:sldIdLst>
    <p:sldId id="260" r:id="rId2"/>
    <p:sldId id="262" r:id="rId3"/>
    <p:sldId id="263" r:id="rId4"/>
    <p:sldId id="264" r:id="rId5"/>
    <p:sldId id="265" r:id="rId6"/>
    <p:sldId id="266" r:id="rId7"/>
    <p:sldId id="269" r:id="rId8"/>
    <p:sldId id="267" r:id="rId9"/>
    <p:sldId id="268" r:id="rId10"/>
    <p:sldId id="270" r:id="rId11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C698F7E-8C3B-49A9-8AA1-3FFE06690004}" v="202" dt="2022-09-07T10:29:53.2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0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8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KO VLADIĆ" userId="1c1dde17-a2f3-48ca-a904-46cf065694d3" providerId="ADAL" clId="{DC698F7E-8C3B-49A9-8AA1-3FFE06690004}"/>
    <pc:docChg chg="undo custSel addSld modSld">
      <pc:chgData name="MARKO VLADIĆ" userId="1c1dde17-a2f3-48ca-a904-46cf065694d3" providerId="ADAL" clId="{DC698F7E-8C3B-49A9-8AA1-3FFE06690004}" dt="2022-09-07T10:30:06.580" v="1549" actId="20577"/>
      <pc:docMkLst>
        <pc:docMk/>
      </pc:docMkLst>
      <pc:sldChg chg="addSp modSp mod setBg setClrOvrMap">
        <pc:chgData name="MARKO VLADIĆ" userId="1c1dde17-a2f3-48ca-a904-46cf065694d3" providerId="ADAL" clId="{DC698F7E-8C3B-49A9-8AA1-3FFE06690004}" dt="2022-09-07T10:30:06.580" v="1549" actId="20577"/>
        <pc:sldMkLst>
          <pc:docMk/>
          <pc:sldMk cId="2629853218" sldId="260"/>
        </pc:sldMkLst>
        <pc:spChg chg="mod">
          <ac:chgData name="MARKO VLADIĆ" userId="1c1dde17-a2f3-48ca-a904-46cf065694d3" providerId="ADAL" clId="{DC698F7E-8C3B-49A9-8AA1-3FFE06690004}" dt="2022-09-07T10:30:06.580" v="1549" actId="20577"/>
          <ac:spMkLst>
            <pc:docMk/>
            <pc:sldMk cId="2629853218" sldId="260"/>
            <ac:spMk id="2" creationId="{923DA7CB-9939-0242-AD2D-4B922B7D6E26}"/>
          </ac:spMkLst>
        </pc:spChg>
        <pc:spChg chg="add">
          <ac:chgData name="MARKO VLADIĆ" userId="1c1dde17-a2f3-48ca-a904-46cf065694d3" providerId="ADAL" clId="{DC698F7E-8C3B-49A9-8AA1-3FFE06690004}" dt="2022-09-07T10:30:00.720" v="1535" actId="26606"/>
          <ac:spMkLst>
            <pc:docMk/>
            <pc:sldMk cId="2629853218" sldId="260"/>
            <ac:spMk id="1031" creationId="{E49CC64F-7275-4E33-961B-0C5CDC439875}"/>
          </ac:spMkLst>
        </pc:spChg>
        <pc:picChg chg="add mod">
          <ac:chgData name="MARKO VLADIĆ" userId="1c1dde17-a2f3-48ca-a904-46cf065694d3" providerId="ADAL" clId="{DC698F7E-8C3B-49A9-8AA1-3FFE06690004}" dt="2022-09-07T10:30:00.720" v="1535" actId="26606"/>
          <ac:picMkLst>
            <pc:docMk/>
            <pc:sldMk cId="2629853218" sldId="260"/>
            <ac:picMk id="1026" creationId="{885733E4-1C41-8272-90B3-F2E03F2C181B}"/>
          </ac:picMkLst>
        </pc:picChg>
      </pc:sldChg>
      <pc:sldChg chg="addSp delSp modSp mod delAnim modAnim modNotesTx">
        <pc:chgData name="MARKO VLADIĆ" userId="1c1dde17-a2f3-48ca-a904-46cf065694d3" providerId="ADAL" clId="{DC698F7E-8C3B-49A9-8AA1-3FFE06690004}" dt="2022-09-07T09:33:52.177" v="174"/>
        <pc:sldMkLst>
          <pc:docMk/>
          <pc:sldMk cId="2108639493" sldId="262"/>
        </pc:sldMkLst>
        <pc:spChg chg="del">
          <ac:chgData name="MARKO VLADIĆ" userId="1c1dde17-a2f3-48ca-a904-46cf065694d3" providerId="ADAL" clId="{DC698F7E-8C3B-49A9-8AA1-3FFE06690004}" dt="2022-09-07T09:25:43.491" v="44" actId="478"/>
          <ac:spMkLst>
            <pc:docMk/>
            <pc:sldMk cId="2108639493" sldId="262"/>
            <ac:spMk id="2" creationId="{1F6BC504-8EB8-356B-03A5-39CE77C9B5D7}"/>
          </ac:spMkLst>
        </pc:spChg>
        <pc:spChg chg="mod">
          <ac:chgData name="MARKO VLADIĆ" userId="1c1dde17-a2f3-48ca-a904-46cf065694d3" providerId="ADAL" clId="{DC698F7E-8C3B-49A9-8AA1-3FFE06690004}" dt="2022-09-07T09:25:46.350" v="45" actId="1076"/>
          <ac:spMkLst>
            <pc:docMk/>
            <pc:sldMk cId="2108639493" sldId="262"/>
            <ac:spMk id="3" creationId="{5F8AF8DB-B853-0384-F604-400D985307D3}"/>
          </ac:spMkLst>
        </pc:spChg>
        <pc:spChg chg="mod">
          <ac:chgData name="MARKO VLADIĆ" userId="1c1dde17-a2f3-48ca-a904-46cf065694d3" providerId="ADAL" clId="{DC698F7E-8C3B-49A9-8AA1-3FFE06690004}" dt="2022-09-07T09:27:58.333" v="57" actId="27803"/>
          <ac:spMkLst>
            <pc:docMk/>
            <pc:sldMk cId="2108639493" sldId="262"/>
            <ac:spMk id="11" creationId="{0CAE535C-C7CF-4CFC-CB68-4D0EE35381D5}"/>
          </ac:spMkLst>
        </pc:spChg>
        <pc:spChg chg="mod">
          <ac:chgData name="MARKO VLADIĆ" userId="1c1dde17-a2f3-48ca-a904-46cf065694d3" providerId="ADAL" clId="{DC698F7E-8C3B-49A9-8AA1-3FFE06690004}" dt="2022-09-07T09:27:58.333" v="57" actId="27803"/>
          <ac:spMkLst>
            <pc:docMk/>
            <pc:sldMk cId="2108639493" sldId="262"/>
            <ac:spMk id="12" creationId="{3F08B6F5-79E7-3CD9-E6F6-ACD0A40813BC}"/>
          </ac:spMkLst>
        </pc:spChg>
        <pc:spChg chg="mod">
          <ac:chgData name="MARKO VLADIĆ" userId="1c1dde17-a2f3-48ca-a904-46cf065694d3" providerId="ADAL" clId="{DC698F7E-8C3B-49A9-8AA1-3FFE06690004}" dt="2022-09-07T09:27:58.333" v="57" actId="27803"/>
          <ac:spMkLst>
            <pc:docMk/>
            <pc:sldMk cId="2108639493" sldId="262"/>
            <ac:spMk id="13" creationId="{35FABECA-8BDA-770F-F699-8CE167589CC6}"/>
          </ac:spMkLst>
        </pc:spChg>
        <pc:spChg chg="del mod">
          <ac:chgData name="MARKO VLADIĆ" userId="1c1dde17-a2f3-48ca-a904-46cf065694d3" providerId="ADAL" clId="{DC698F7E-8C3B-49A9-8AA1-3FFE06690004}" dt="2022-09-07T09:28:05.920" v="61" actId="478"/>
          <ac:spMkLst>
            <pc:docMk/>
            <pc:sldMk cId="2108639493" sldId="262"/>
            <ac:spMk id="14" creationId="{72A32A00-EE4A-EFD0-1870-1FEB8D66C905}"/>
          </ac:spMkLst>
        </pc:spChg>
        <pc:spChg chg="del mod">
          <ac:chgData name="MARKO VLADIĆ" userId="1c1dde17-a2f3-48ca-a904-46cf065694d3" providerId="ADAL" clId="{DC698F7E-8C3B-49A9-8AA1-3FFE06690004}" dt="2022-09-07T09:28:23.405" v="70" actId="478"/>
          <ac:spMkLst>
            <pc:docMk/>
            <pc:sldMk cId="2108639493" sldId="262"/>
            <ac:spMk id="15" creationId="{C84497F8-E439-A8F1-66F3-1F0ED4846B19}"/>
          </ac:spMkLst>
        </pc:spChg>
        <pc:spChg chg="del mod">
          <ac:chgData name="MARKO VLADIĆ" userId="1c1dde17-a2f3-48ca-a904-46cf065694d3" providerId="ADAL" clId="{DC698F7E-8C3B-49A9-8AA1-3FFE06690004}" dt="2022-09-07T09:28:01.309" v="58" actId="478"/>
          <ac:spMkLst>
            <pc:docMk/>
            <pc:sldMk cId="2108639493" sldId="262"/>
            <ac:spMk id="16" creationId="{5076CC06-3475-37A9-CCC6-2AAAD551E921}"/>
          </ac:spMkLst>
        </pc:spChg>
        <pc:spChg chg="del mod">
          <ac:chgData name="MARKO VLADIĆ" userId="1c1dde17-a2f3-48ca-a904-46cf065694d3" providerId="ADAL" clId="{DC698F7E-8C3B-49A9-8AA1-3FFE06690004}" dt="2022-09-07T09:28:20.914" v="69" actId="478"/>
          <ac:spMkLst>
            <pc:docMk/>
            <pc:sldMk cId="2108639493" sldId="262"/>
            <ac:spMk id="17" creationId="{A319BF67-CA0D-6FAC-F998-33A1DBE283C4}"/>
          </ac:spMkLst>
        </pc:spChg>
        <pc:spChg chg="del mod">
          <ac:chgData name="MARKO VLADIĆ" userId="1c1dde17-a2f3-48ca-a904-46cf065694d3" providerId="ADAL" clId="{DC698F7E-8C3B-49A9-8AA1-3FFE06690004}" dt="2022-09-07T09:28:17.077" v="67" actId="478"/>
          <ac:spMkLst>
            <pc:docMk/>
            <pc:sldMk cId="2108639493" sldId="262"/>
            <ac:spMk id="18" creationId="{0A99DA06-F94A-DF92-35DC-99A349114824}"/>
          </ac:spMkLst>
        </pc:spChg>
        <pc:spChg chg="del mod">
          <ac:chgData name="MARKO VLADIĆ" userId="1c1dde17-a2f3-48ca-a904-46cf065694d3" providerId="ADAL" clId="{DC698F7E-8C3B-49A9-8AA1-3FFE06690004}" dt="2022-09-07T09:28:18.809" v="68" actId="478"/>
          <ac:spMkLst>
            <pc:docMk/>
            <pc:sldMk cId="2108639493" sldId="262"/>
            <ac:spMk id="19" creationId="{E1B5D7DE-B5B4-41A0-1F68-0CB3F73690BE}"/>
          </ac:spMkLst>
        </pc:spChg>
        <pc:spChg chg="del mod">
          <ac:chgData name="MARKO VLADIĆ" userId="1c1dde17-a2f3-48ca-a904-46cf065694d3" providerId="ADAL" clId="{DC698F7E-8C3B-49A9-8AA1-3FFE06690004}" dt="2022-09-07T09:28:12.117" v="64" actId="478"/>
          <ac:spMkLst>
            <pc:docMk/>
            <pc:sldMk cId="2108639493" sldId="262"/>
            <ac:spMk id="20" creationId="{DC2CE6F0-2376-7052-26C8-C391AF0A62CC}"/>
          </ac:spMkLst>
        </pc:spChg>
        <pc:spChg chg="del mod">
          <ac:chgData name="MARKO VLADIĆ" userId="1c1dde17-a2f3-48ca-a904-46cf065694d3" providerId="ADAL" clId="{DC698F7E-8C3B-49A9-8AA1-3FFE06690004}" dt="2022-09-07T09:28:13.906" v="65" actId="478"/>
          <ac:spMkLst>
            <pc:docMk/>
            <pc:sldMk cId="2108639493" sldId="262"/>
            <ac:spMk id="21" creationId="{D9D04669-2449-19CB-C55E-5F8763D7393C}"/>
          </ac:spMkLst>
        </pc:spChg>
        <pc:spChg chg="del mod">
          <ac:chgData name="MARKO VLADIĆ" userId="1c1dde17-a2f3-48ca-a904-46cf065694d3" providerId="ADAL" clId="{DC698F7E-8C3B-49A9-8AA1-3FFE06690004}" dt="2022-09-07T09:28:15.492" v="66" actId="478"/>
          <ac:spMkLst>
            <pc:docMk/>
            <pc:sldMk cId="2108639493" sldId="262"/>
            <ac:spMk id="22" creationId="{4E430D5C-041A-EA69-3C60-5BF04A997F71}"/>
          </ac:spMkLst>
        </pc:spChg>
        <pc:grpChg chg="add del mod">
          <ac:chgData name="MARKO VLADIĆ" userId="1c1dde17-a2f3-48ca-a904-46cf065694d3" providerId="ADAL" clId="{DC698F7E-8C3B-49A9-8AA1-3FFE06690004}" dt="2022-09-07T09:29:34.283" v="121" actId="1076"/>
          <ac:grpSpMkLst>
            <pc:docMk/>
            <pc:sldMk cId="2108639493" sldId="262"/>
            <ac:grpSpMk id="10" creationId="{4A1080C7-AF9E-85AB-66BA-FF3C81566410}"/>
          </ac:grpSpMkLst>
        </pc:grpChg>
        <pc:picChg chg="add mod">
          <ac:chgData name="MARKO VLADIĆ" userId="1c1dde17-a2f3-48ca-a904-46cf065694d3" providerId="ADAL" clId="{DC698F7E-8C3B-49A9-8AA1-3FFE06690004}" dt="2022-09-07T09:32:26.842" v="157" actId="1076"/>
          <ac:picMkLst>
            <pc:docMk/>
            <pc:sldMk cId="2108639493" sldId="262"/>
            <ac:picMk id="4" creationId="{51BBE60B-7780-1D3A-B45F-B7182EB26FF8}"/>
          </ac:picMkLst>
        </pc:picChg>
        <pc:picChg chg="add del mod">
          <ac:chgData name="MARKO VLADIĆ" userId="1c1dde17-a2f3-48ca-a904-46cf065694d3" providerId="ADAL" clId="{DC698F7E-8C3B-49A9-8AA1-3FFE06690004}" dt="2022-09-07T09:27:19.208" v="50" actId="478"/>
          <ac:picMkLst>
            <pc:docMk/>
            <pc:sldMk cId="2108639493" sldId="262"/>
            <ac:picMk id="5" creationId="{2ACC8979-104F-0B1A-D348-4EB4C39A1F41}"/>
          </ac:picMkLst>
        </pc:picChg>
        <pc:picChg chg="add del mod">
          <ac:chgData name="MARKO VLADIĆ" userId="1c1dde17-a2f3-48ca-a904-46cf065694d3" providerId="ADAL" clId="{DC698F7E-8C3B-49A9-8AA1-3FFE06690004}" dt="2022-09-07T09:33:08.697" v="161" actId="478"/>
          <ac:picMkLst>
            <pc:docMk/>
            <pc:sldMk cId="2108639493" sldId="262"/>
            <ac:picMk id="7" creationId="{96686807-629C-485D-7D5A-2A250AB1A2DA}"/>
          </ac:picMkLst>
        </pc:picChg>
        <pc:picChg chg="add del mod">
          <ac:chgData name="MARKO VLADIĆ" userId="1c1dde17-a2f3-48ca-a904-46cf065694d3" providerId="ADAL" clId="{DC698F7E-8C3B-49A9-8AA1-3FFE06690004}" dt="2022-09-07T09:27:58.333" v="57" actId="27803"/>
          <ac:picMkLst>
            <pc:docMk/>
            <pc:sldMk cId="2108639493" sldId="262"/>
            <ac:picMk id="9" creationId="{F280BA40-EAC1-0FD8-7ED4-A97DF87B05AF}"/>
          </ac:picMkLst>
        </pc:picChg>
        <pc:picChg chg="add mod">
          <ac:chgData name="MARKO VLADIĆ" userId="1c1dde17-a2f3-48ca-a904-46cf065694d3" providerId="ADAL" clId="{DC698F7E-8C3B-49A9-8AA1-3FFE06690004}" dt="2022-09-07T09:33:46.938" v="172" actId="1076"/>
          <ac:picMkLst>
            <pc:docMk/>
            <pc:sldMk cId="2108639493" sldId="262"/>
            <ac:picMk id="24" creationId="{64073FAE-5E24-5110-803E-6C23C94E6426}"/>
          </ac:picMkLst>
        </pc:picChg>
        <pc:picChg chg="add mod">
          <ac:chgData name="MARKO VLADIĆ" userId="1c1dde17-a2f3-48ca-a904-46cf065694d3" providerId="ADAL" clId="{DC698F7E-8C3B-49A9-8AA1-3FFE06690004}" dt="2022-09-07T09:33:44.633" v="171" actId="1076"/>
          <ac:picMkLst>
            <pc:docMk/>
            <pc:sldMk cId="2108639493" sldId="262"/>
            <ac:picMk id="26" creationId="{FE83E1B0-E8F8-3753-E28C-8153AAF1D7C2}"/>
          </ac:picMkLst>
        </pc:picChg>
      </pc:sldChg>
      <pc:sldChg chg="addSp delSp modSp new mod setBg">
        <pc:chgData name="MARKO VLADIĆ" userId="1c1dde17-a2f3-48ca-a904-46cf065694d3" providerId="ADAL" clId="{DC698F7E-8C3B-49A9-8AA1-3FFE06690004}" dt="2022-09-07T09:35:37.288" v="291" actId="114"/>
        <pc:sldMkLst>
          <pc:docMk/>
          <pc:sldMk cId="3633787144" sldId="263"/>
        </pc:sldMkLst>
        <pc:spChg chg="del">
          <ac:chgData name="MARKO VLADIĆ" userId="1c1dde17-a2f3-48ca-a904-46cf065694d3" providerId="ADAL" clId="{DC698F7E-8C3B-49A9-8AA1-3FFE06690004}" dt="2022-09-07T09:34:30.052" v="177" actId="26606"/>
          <ac:spMkLst>
            <pc:docMk/>
            <pc:sldMk cId="3633787144" sldId="263"/>
            <ac:spMk id="2" creationId="{599A42BD-6D4C-F6DE-6689-156371BB7964}"/>
          </ac:spMkLst>
        </pc:spChg>
        <pc:spChg chg="del mod">
          <ac:chgData name="MARKO VLADIĆ" userId="1c1dde17-a2f3-48ca-a904-46cf065694d3" providerId="ADAL" clId="{DC698F7E-8C3B-49A9-8AA1-3FFE06690004}" dt="2022-09-07T09:34:34.177" v="178" actId="478"/>
          <ac:spMkLst>
            <pc:docMk/>
            <pc:sldMk cId="3633787144" sldId="263"/>
            <ac:spMk id="3" creationId="{0E7C0420-C25B-5FE2-776C-2CC4D40EF0ED}"/>
          </ac:spMkLst>
        </pc:spChg>
        <pc:spChg chg="add mod">
          <ac:chgData name="MARKO VLADIĆ" userId="1c1dde17-a2f3-48ca-a904-46cf065694d3" providerId="ADAL" clId="{DC698F7E-8C3B-49A9-8AA1-3FFE06690004}" dt="2022-09-07T09:35:37.288" v="291" actId="114"/>
          <ac:spMkLst>
            <pc:docMk/>
            <pc:sldMk cId="3633787144" sldId="263"/>
            <ac:spMk id="6" creationId="{D60A9A58-2DB2-A137-3BAE-6CC92043F588}"/>
          </ac:spMkLst>
        </pc:spChg>
        <pc:picChg chg="add mod">
          <ac:chgData name="MARKO VLADIĆ" userId="1c1dde17-a2f3-48ca-a904-46cf065694d3" providerId="ADAL" clId="{DC698F7E-8C3B-49A9-8AA1-3FFE06690004}" dt="2022-09-07T09:34:30.052" v="177" actId="26606"/>
          <ac:picMkLst>
            <pc:docMk/>
            <pc:sldMk cId="3633787144" sldId="263"/>
            <ac:picMk id="5" creationId="{0A00C454-32FD-4C69-6C03-3E7E3D6C2565}"/>
          </ac:picMkLst>
        </pc:picChg>
      </pc:sldChg>
      <pc:sldChg chg="addSp delSp modSp new mod modAnim modNotesTx">
        <pc:chgData name="MARKO VLADIĆ" userId="1c1dde17-a2f3-48ca-a904-46cf065694d3" providerId="ADAL" clId="{DC698F7E-8C3B-49A9-8AA1-3FFE06690004}" dt="2022-09-07T09:44:40.531" v="662"/>
        <pc:sldMkLst>
          <pc:docMk/>
          <pc:sldMk cId="1060210890" sldId="264"/>
        </pc:sldMkLst>
        <pc:spChg chg="del">
          <ac:chgData name="MARKO VLADIĆ" userId="1c1dde17-a2f3-48ca-a904-46cf065694d3" providerId="ADAL" clId="{DC698F7E-8C3B-49A9-8AA1-3FFE06690004}" dt="2022-09-07T09:35:54.713" v="312" actId="478"/>
          <ac:spMkLst>
            <pc:docMk/>
            <pc:sldMk cId="1060210890" sldId="264"/>
            <ac:spMk id="2" creationId="{2FFB4CF6-A176-1A48-71D2-820CFA1817B2}"/>
          </ac:spMkLst>
        </pc:spChg>
        <pc:spChg chg="del mod">
          <ac:chgData name="MARKO VLADIĆ" userId="1c1dde17-a2f3-48ca-a904-46cf065694d3" providerId="ADAL" clId="{DC698F7E-8C3B-49A9-8AA1-3FFE06690004}" dt="2022-09-07T09:43:38.457" v="571" actId="478"/>
          <ac:spMkLst>
            <pc:docMk/>
            <pc:sldMk cId="1060210890" sldId="264"/>
            <ac:spMk id="3" creationId="{7A57BC32-39D9-4875-721A-4EC932E428E3}"/>
          </ac:spMkLst>
        </pc:spChg>
        <pc:spChg chg="add mod">
          <ac:chgData name="MARKO VLADIĆ" userId="1c1dde17-a2f3-48ca-a904-46cf065694d3" providerId="ADAL" clId="{DC698F7E-8C3B-49A9-8AA1-3FFE06690004}" dt="2022-09-07T09:40:35.771" v="393" actId="20577"/>
          <ac:spMkLst>
            <pc:docMk/>
            <pc:sldMk cId="1060210890" sldId="264"/>
            <ac:spMk id="11" creationId="{2BDA26BF-8509-9E37-C690-A4F4D3C6D5FE}"/>
          </ac:spMkLst>
        </pc:spChg>
        <pc:spChg chg="add mod">
          <ac:chgData name="MARKO VLADIĆ" userId="1c1dde17-a2f3-48ca-a904-46cf065694d3" providerId="ADAL" clId="{DC698F7E-8C3B-49A9-8AA1-3FFE06690004}" dt="2022-09-07T09:44:36.427" v="661" actId="1076"/>
          <ac:spMkLst>
            <pc:docMk/>
            <pc:sldMk cId="1060210890" sldId="264"/>
            <ac:spMk id="12" creationId="{FE827C98-3447-6884-D6A0-967F5C772671}"/>
          </ac:spMkLst>
        </pc:spChg>
        <pc:picChg chg="add mod">
          <ac:chgData name="MARKO VLADIĆ" userId="1c1dde17-a2f3-48ca-a904-46cf065694d3" providerId="ADAL" clId="{DC698F7E-8C3B-49A9-8AA1-3FFE06690004}" dt="2022-09-07T09:36:07.819" v="314" actId="1076"/>
          <ac:picMkLst>
            <pc:docMk/>
            <pc:sldMk cId="1060210890" sldId="264"/>
            <ac:picMk id="5" creationId="{AE8A85F4-6BEA-F091-D7E1-FF7D706F5E8F}"/>
          </ac:picMkLst>
        </pc:picChg>
        <pc:picChg chg="add mod">
          <ac:chgData name="MARKO VLADIĆ" userId="1c1dde17-a2f3-48ca-a904-46cf065694d3" providerId="ADAL" clId="{DC698F7E-8C3B-49A9-8AA1-3FFE06690004}" dt="2022-09-07T09:36:30.098" v="319" actId="1076"/>
          <ac:picMkLst>
            <pc:docMk/>
            <pc:sldMk cId="1060210890" sldId="264"/>
            <ac:picMk id="7" creationId="{77BA5A10-6074-3310-1B0C-916E577DCB01}"/>
          </ac:picMkLst>
        </pc:picChg>
        <pc:picChg chg="add mod">
          <ac:chgData name="MARKO VLADIĆ" userId="1c1dde17-a2f3-48ca-a904-46cf065694d3" providerId="ADAL" clId="{DC698F7E-8C3B-49A9-8AA1-3FFE06690004}" dt="2022-09-07T09:36:26.497" v="318" actId="1076"/>
          <ac:picMkLst>
            <pc:docMk/>
            <pc:sldMk cId="1060210890" sldId="264"/>
            <ac:picMk id="9" creationId="{D145DCEA-C9D1-835F-1E1D-567518D1CD1D}"/>
          </ac:picMkLst>
        </pc:picChg>
      </pc:sldChg>
      <pc:sldChg chg="addSp delSp modSp new mod delAnim modAnim">
        <pc:chgData name="MARKO VLADIĆ" userId="1c1dde17-a2f3-48ca-a904-46cf065694d3" providerId="ADAL" clId="{DC698F7E-8C3B-49A9-8AA1-3FFE06690004}" dt="2022-09-07T10:27:05.331" v="1526" actId="1076"/>
        <pc:sldMkLst>
          <pc:docMk/>
          <pc:sldMk cId="1849105147" sldId="265"/>
        </pc:sldMkLst>
        <pc:spChg chg="del">
          <ac:chgData name="MARKO VLADIĆ" userId="1c1dde17-a2f3-48ca-a904-46cf065694d3" providerId="ADAL" clId="{DC698F7E-8C3B-49A9-8AA1-3FFE06690004}" dt="2022-09-07T09:45:20.330" v="664" actId="478"/>
          <ac:spMkLst>
            <pc:docMk/>
            <pc:sldMk cId="1849105147" sldId="265"/>
            <ac:spMk id="2" creationId="{FE53DA53-2E97-8702-28CF-EA3DADE983D0}"/>
          </ac:spMkLst>
        </pc:spChg>
        <pc:spChg chg="del">
          <ac:chgData name="MARKO VLADIĆ" userId="1c1dde17-a2f3-48ca-a904-46cf065694d3" providerId="ADAL" clId="{DC698F7E-8C3B-49A9-8AA1-3FFE06690004}" dt="2022-09-07T09:45:21.368" v="665" actId="478"/>
          <ac:spMkLst>
            <pc:docMk/>
            <pc:sldMk cId="1849105147" sldId="265"/>
            <ac:spMk id="3" creationId="{FE5913EA-252F-E72B-9515-99B1E82BFB48}"/>
          </ac:spMkLst>
        </pc:spChg>
        <pc:spChg chg="add mod">
          <ac:chgData name="MARKO VLADIĆ" userId="1c1dde17-a2f3-48ca-a904-46cf065694d3" providerId="ADAL" clId="{DC698F7E-8C3B-49A9-8AA1-3FFE06690004}" dt="2022-09-07T10:24:00.896" v="1509" actId="1076"/>
          <ac:spMkLst>
            <pc:docMk/>
            <pc:sldMk cId="1849105147" sldId="265"/>
            <ac:spMk id="6" creationId="{4C798F66-8299-D774-F9B5-F8E96267EC50}"/>
          </ac:spMkLst>
        </pc:spChg>
        <pc:spChg chg="add mod">
          <ac:chgData name="MARKO VLADIĆ" userId="1c1dde17-a2f3-48ca-a904-46cf065694d3" providerId="ADAL" clId="{DC698F7E-8C3B-49A9-8AA1-3FFE06690004}" dt="2022-09-07T10:24:04.664" v="1510" actId="1076"/>
          <ac:spMkLst>
            <pc:docMk/>
            <pc:sldMk cId="1849105147" sldId="265"/>
            <ac:spMk id="12" creationId="{386B8373-C411-5CE7-DDFB-A529F73510B8}"/>
          </ac:spMkLst>
        </pc:spChg>
        <pc:spChg chg="add mod">
          <ac:chgData name="MARKO VLADIĆ" userId="1c1dde17-a2f3-48ca-a904-46cf065694d3" providerId="ADAL" clId="{DC698F7E-8C3B-49A9-8AA1-3FFE06690004}" dt="2022-09-07T10:26:14.653" v="1517" actId="14100"/>
          <ac:spMkLst>
            <pc:docMk/>
            <pc:sldMk cId="1849105147" sldId="265"/>
            <ac:spMk id="15" creationId="{6FB815FE-833B-9E1D-30CC-3CA229D15843}"/>
          </ac:spMkLst>
        </pc:spChg>
        <pc:spChg chg="add mod">
          <ac:chgData name="MARKO VLADIĆ" userId="1c1dde17-a2f3-48ca-a904-46cf065694d3" providerId="ADAL" clId="{DC698F7E-8C3B-49A9-8AA1-3FFE06690004}" dt="2022-09-07T10:27:05.331" v="1526" actId="1076"/>
          <ac:spMkLst>
            <pc:docMk/>
            <pc:sldMk cId="1849105147" sldId="265"/>
            <ac:spMk id="16" creationId="{DDFFB23D-8ADB-70F1-D29B-71F1213A844F}"/>
          </ac:spMkLst>
        </pc:spChg>
        <pc:picChg chg="add mod">
          <ac:chgData name="MARKO VLADIĆ" userId="1c1dde17-a2f3-48ca-a904-46cf065694d3" providerId="ADAL" clId="{DC698F7E-8C3B-49A9-8AA1-3FFE06690004}" dt="2022-09-07T10:23:58.794" v="1508" actId="1076"/>
          <ac:picMkLst>
            <pc:docMk/>
            <pc:sldMk cId="1849105147" sldId="265"/>
            <ac:picMk id="5" creationId="{6521F91D-D55B-E881-B82D-A42442007718}"/>
          </ac:picMkLst>
        </pc:picChg>
        <pc:picChg chg="add del mod">
          <ac:chgData name="MARKO VLADIĆ" userId="1c1dde17-a2f3-48ca-a904-46cf065694d3" providerId="ADAL" clId="{DC698F7E-8C3B-49A9-8AA1-3FFE06690004}" dt="2022-09-07T09:47:20.552" v="701" actId="478"/>
          <ac:picMkLst>
            <pc:docMk/>
            <pc:sldMk cId="1849105147" sldId="265"/>
            <ac:picMk id="8" creationId="{90C73821-0961-B466-DDCC-E0B2FF6E2F25}"/>
          </ac:picMkLst>
        </pc:picChg>
        <pc:picChg chg="add del mod">
          <ac:chgData name="MARKO VLADIĆ" userId="1c1dde17-a2f3-48ca-a904-46cf065694d3" providerId="ADAL" clId="{DC698F7E-8C3B-49A9-8AA1-3FFE06690004}" dt="2022-09-07T10:23:37.548" v="1502" actId="478"/>
          <ac:picMkLst>
            <pc:docMk/>
            <pc:sldMk cId="1849105147" sldId="265"/>
            <ac:picMk id="10" creationId="{BDF6E909-97DE-36BC-071D-189BCC124CF6}"/>
          </ac:picMkLst>
        </pc:picChg>
        <pc:picChg chg="add mod">
          <ac:chgData name="MARKO VLADIĆ" userId="1c1dde17-a2f3-48ca-a904-46cf065694d3" providerId="ADAL" clId="{DC698F7E-8C3B-49A9-8AA1-3FFE06690004}" dt="2022-09-07T10:23:55.341" v="1507" actId="1076"/>
          <ac:picMkLst>
            <pc:docMk/>
            <pc:sldMk cId="1849105147" sldId="265"/>
            <ac:picMk id="14" creationId="{EB02FC00-6146-C4E6-24C8-9590CA3C414F}"/>
          </ac:picMkLst>
        </pc:picChg>
      </pc:sldChg>
      <pc:sldChg chg="addSp modSp new mod modAnim">
        <pc:chgData name="MARKO VLADIĆ" userId="1c1dde17-a2f3-48ca-a904-46cf065694d3" providerId="ADAL" clId="{DC698F7E-8C3B-49A9-8AA1-3FFE06690004}" dt="2022-09-07T10:27:29.535" v="1529" actId="20577"/>
        <pc:sldMkLst>
          <pc:docMk/>
          <pc:sldMk cId="724271235" sldId="266"/>
        </pc:sldMkLst>
        <pc:spChg chg="mod">
          <ac:chgData name="MARKO VLADIĆ" userId="1c1dde17-a2f3-48ca-a904-46cf065694d3" providerId="ADAL" clId="{DC698F7E-8C3B-49A9-8AA1-3FFE06690004}" dt="2022-09-07T10:27:29.535" v="1529" actId="20577"/>
          <ac:spMkLst>
            <pc:docMk/>
            <pc:sldMk cId="724271235" sldId="266"/>
            <ac:spMk id="2" creationId="{D4AC7CF1-5EBC-453D-5324-D7E2DE75343D}"/>
          </ac:spMkLst>
        </pc:spChg>
        <pc:spChg chg="mod">
          <ac:chgData name="MARKO VLADIĆ" userId="1c1dde17-a2f3-48ca-a904-46cf065694d3" providerId="ADAL" clId="{DC698F7E-8C3B-49A9-8AA1-3FFE06690004}" dt="2022-09-07T10:05:15.377" v="880" actId="20577"/>
          <ac:spMkLst>
            <pc:docMk/>
            <pc:sldMk cId="724271235" sldId="266"/>
            <ac:spMk id="3" creationId="{20575D38-D8E8-5B6A-B5CB-47470650E440}"/>
          </ac:spMkLst>
        </pc:spChg>
        <pc:spChg chg="add mod">
          <ac:chgData name="MARKO VLADIĆ" userId="1c1dde17-a2f3-48ca-a904-46cf065694d3" providerId="ADAL" clId="{DC698F7E-8C3B-49A9-8AA1-3FFE06690004}" dt="2022-09-07T10:04:11.610" v="868" actId="1076"/>
          <ac:spMkLst>
            <pc:docMk/>
            <pc:sldMk cId="724271235" sldId="266"/>
            <ac:spMk id="7" creationId="{626124A8-C57A-5398-C17A-C23D51451CE8}"/>
          </ac:spMkLst>
        </pc:spChg>
        <pc:picChg chg="add mod">
          <ac:chgData name="MARKO VLADIĆ" userId="1c1dde17-a2f3-48ca-a904-46cf065694d3" providerId="ADAL" clId="{DC698F7E-8C3B-49A9-8AA1-3FFE06690004}" dt="2022-09-07T09:57:59.306" v="819" actId="1076"/>
          <ac:picMkLst>
            <pc:docMk/>
            <pc:sldMk cId="724271235" sldId="266"/>
            <ac:picMk id="5" creationId="{30EDC8CA-E684-7363-4345-E54DBD245EF1}"/>
          </ac:picMkLst>
        </pc:picChg>
      </pc:sldChg>
      <pc:sldChg chg="addSp modSp new mod modAnim">
        <pc:chgData name="MARKO VLADIĆ" userId="1c1dde17-a2f3-48ca-a904-46cf065694d3" providerId="ADAL" clId="{DC698F7E-8C3B-49A9-8AA1-3FFE06690004}" dt="2022-09-07T10:09:23.486" v="1067"/>
        <pc:sldMkLst>
          <pc:docMk/>
          <pc:sldMk cId="720236853" sldId="267"/>
        </pc:sldMkLst>
        <pc:spChg chg="mod">
          <ac:chgData name="MARKO VLADIĆ" userId="1c1dde17-a2f3-48ca-a904-46cf065694d3" providerId="ADAL" clId="{DC698F7E-8C3B-49A9-8AA1-3FFE06690004}" dt="2022-09-07T10:06:28.034" v="1058" actId="14100"/>
          <ac:spMkLst>
            <pc:docMk/>
            <pc:sldMk cId="720236853" sldId="267"/>
            <ac:spMk id="2" creationId="{78E5761C-ED84-F634-6929-8EF38340E389}"/>
          </ac:spMkLst>
        </pc:spChg>
        <pc:spChg chg="mod">
          <ac:chgData name="MARKO VLADIĆ" userId="1c1dde17-a2f3-48ca-a904-46cf065694d3" providerId="ADAL" clId="{DC698F7E-8C3B-49A9-8AA1-3FFE06690004}" dt="2022-09-07T10:05:11.185" v="875" actId="20577"/>
          <ac:spMkLst>
            <pc:docMk/>
            <pc:sldMk cId="720236853" sldId="267"/>
            <ac:spMk id="3" creationId="{F681A62C-DE87-352E-168E-30DC6FA976E1}"/>
          </ac:spMkLst>
        </pc:spChg>
        <pc:spChg chg="add mod">
          <ac:chgData name="MARKO VLADIĆ" userId="1c1dde17-a2f3-48ca-a904-46cf065694d3" providerId="ADAL" clId="{DC698F7E-8C3B-49A9-8AA1-3FFE06690004}" dt="2022-09-07T10:08:28.417" v="1066" actId="20577"/>
          <ac:spMkLst>
            <pc:docMk/>
            <pc:sldMk cId="720236853" sldId="267"/>
            <ac:spMk id="7" creationId="{57A106EC-A1C0-4108-C1CA-DF6E04A2566A}"/>
          </ac:spMkLst>
        </pc:spChg>
        <pc:picChg chg="add mod">
          <ac:chgData name="MARKO VLADIĆ" userId="1c1dde17-a2f3-48ca-a904-46cf065694d3" providerId="ADAL" clId="{DC698F7E-8C3B-49A9-8AA1-3FFE06690004}" dt="2022-09-07T10:07:29.149" v="1063" actId="1076"/>
          <ac:picMkLst>
            <pc:docMk/>
            <pc:sldMk cId="720236853" sldId="267"/>
            <ac:picMk id="5" creationId="{01CD935B-AA0B-CBEE-4748-41AAB1DEE359}"/>
          </ac:picMkLst>
        </pc:picChg>
      </pc:sldChg>
      <pc:sldChg chg="addSp modSp new mod">
        <pc:chgData name="MARKO VLADIĆ" userId="1c1dde17-a2f3-48ca-a904-46cf065694d3" providerId="ADAL" clId="{DC698F7E-8C3B-49A9-8AA1-3FFE06690004}" dt="2022-09-07T10:23:00.455" v="1500" actId="20577"/>
        <pc:sldMkLst>
          <pc:docMk/>
          <pc:sldMk cId="1883470299" sldId="268"/>
        </pc:sldMkLst>
        <pc:spChg chg="mod">
          <ac:chgData name="MARKO VLADIĆ" userId="1c1dde17-a2f3-48ca-a904-46cf065694d3" providerId="ADAL" clId="{DC698F7E-8C3B-49A9-8AA1-3FFE06690004}" dt="2022-09-07T10:23:00.455" v="1500" actId="20577"/>
          <ac:spMkLst>
            <pc:docMk/>
            <pc:sldMk cId="1883470299" sldId="268"/>
            <ac:spMk id="2" creationId="{E839C95E-909E-2DC1-D380-56C141269689}"/>
          </ac:spMkLst>
        </pc:spChg>
        <pc:spChg chg="mod">
          <ac:chgData name="MARKO VLADIĆ" userId="1c1dde17-a2f3-48ca-a904-46cf065694d3" providerId="ADAL" clId="{DC698F7E-8C3B-49A9-8AA1-3FFE06690004}" dt="2022-09-07T10:10:12.566" v="1077" actId="20577"/>
          <ac:spMkLst>
            <pc:docMk/>
            <pc:sldMk cId="1883470299" sldId="268"/>
            <ac:spMk id="3" creationId="{1D2C75AC-E338-AC01-D7FD-D6E4D1DCB168}"/>
          </ac:spMkLst>
        </pc:spChg>
        <pc:picChg chg="add mod">
          <ac:chgData name="MARKO VLADIĆ" userId="1c1dde17-a2f3-48ca-a904-46cf065694d3" providerId="ADAL" clId="{DC698F7E-8C3B-49A9-8AA1-3FFE06690004}" dt="2022-09-07T10:10:22.378" v="1082" actId="1076"/>
          <ac:picMkLst>
            <pc:docMk/>
            <pc:sldMk cId="1883470299" sldId="268"/>
            <ac:picMk id="5" creationId="{59B03CE5-7231-FD7E-6D51-D5A59FCC8E10}"/>
          </ac:picMkLst>
        </pc:picChg>
      </pc:sldChg>
      <pc:sldChg chg="addSp delSp modSp new mod modNotesTx">
        <pc:chgData name="MARKO VLADIĆ" userId="1c1dde17-a2f3-48ca-a904-46cf065694d3" providerId="ADAL" clId="{DC698F7E-8C3B-49A9-8AA1-3FFE06690004}" dt="2022-09-07T10:28:11.634" v="1533"/>
        <pc:sldMkLst>
          <pc:docMk/>
          <pc:sldMk cId="3294377594" sldId="269"/>
        </pc:sldMkLst>
        <pc:spChg chg="mod">
          <ac:chgData name="MARKO VLADIĆ" userId="1c1dde17-a2f3-48ca-a904-46cf065694d3" providerId="ADAL" clId="{DC698F7E-8C3B-49A9-8AA1-3FFE06690004}" dt="2022-09-07T10:15:24.154" v="1357" actId="1076"/>
          <ac:spMkLst>
            <pc:docMk/>
            <pc:sldMk cId="3294377594" sldId="269"/>
            <ac:spMk id="2" creationId="{0D961775-AD38-C5DB-7CDE-3CA3FD8B0C43}"/>
          </ac:spMkLst>
        </pc:spChg>
        <pc:spChg chg="del">
          <ac:chgData name="MARKO VLADIĆ" userId="1c1dde17-a2f3-48ca-a904-46cf065694d3" providerId="ADAL" clId="{DC698F7E-8C3B-49A9-8AA1-3FFE06690004}" dt="2022-09-07T10:15:21.283" v="1356" actId="478"/>
          <ac:spMkLst>
            <pc:docMk/>
            <pc:sldMk cId="3294377594" sldId="269"/>
            <ac:spMk id="3" creationId="{6BF2334B-7849-0C23-2354-3C2E471FA7A4}"/>
          </ac:spMkLst>
        </pc:spChg>
        <pc:picChg chg="add mod">
          <ac:chgData name="MARKO VLADIĆ" userId="1c1dde17-a2f3-48ca-a904-46cf065694d3" providerId="ADAL" clId="{DC698F7E-8C3B-49A9-8AA1-3FFE06690004}" dt="2022-09-07T10:27:54.331" v="1532" actId="1076"/>
          <ac:picMkLst>
            <pc:docMk/>
            <pc:sldMk cId="3294377594" sldId="269"/>
            <ac:picMk id="9" creationId="{9328BBCB-0BBB-FF34-D2AF-85595EF51039}"/>
          </ac:picMkLst>
        </pc:picChg>
        <pc:cxnChg chg="add mod">
          <ac:chgData name="MARKO VLADIĆ" userId="1c1dde17-a2f3-48ca-a904-46cf065694d3" providerId="ADAL" clId="{DC698F7E-8C3B-49A9-8AA1-3FFE06690004}" dt="2022-09-07T10:15:32.641" v="1359" actId="1076"/>
          <ac:cxnSpMkLst>
            <pc:docMk/>
            <pc:sldMk cId="3294377594" sldId="269"/>
            <ac:cxnSpMk id="5" creationId="{5BDF10B0-16E5-166D-6414-77F069B651B8}"/>
          </ac:cxnSpMkLst>
        </pc:cxnChg>
      </pc:sldChg>
      <pc:sldChg chg="addSp delSp modSp new mod modNotesTx">
        <pc:chgData name="MARKO VLADIĆ" userId="1c1dde17-a2f3-48ca-a904-46cf065694d3" providerId="ADAL" clId="{DC698F7E-8C3B-49A9-8AA1-3FFE06690004}" dt="2022-09-07T10:23:05.505" v="1501" actId="20577"/>
        <pc:sldMkLst>
          <pc:docMk/>
          <pc:sldMk cId="3118977665" sldId="270"/>
        </pc:sldMkLst>
        <pc:spChg chg="mod">
          <ac:chgData name="MARKO VLADIĆ" userId="1c1dde17-a2f3-48ca-a904-46cf065694d3" providerId="ADAL" clId="{DC698F7E-8C3B-49A9-8AA1-3FFE06690004}" dt="2022-09-07T10:23:05.505" v="1501" actId="20577"/>
          <ac:spMkLst>
            <pc:docMk/>
            <pc:sldMk cId="3118977665" sldId="270"/>
            <ac:spMk id="2" creationId="{B39D9085-7B99-DBBB-7A55-D6DC70C1FC3D}"/>
          </ac:spMkLst>
        </pc:spChg>
        <pc:spChg chg="mod">
          <ac:chgData name="MARKO VLADIĆ" userId="1c1dde17-a2f3-48ca-a904-46cf065694d3" providerId="ADAL" clId="{DC698F7E-8C3B-49A9-8AA1-3FFE06690004}" dt="2022-09-07T10:16:30.849" v="1384" actId="20577"/>
          <ac:spMkLst>
            <pc:docMk/>
            <pc:sldMk cId="3118977665" sldId="270"/>
            <ac:spMk id="3" creationId="{986131A0-449C-520B-1418-EF7D293A9E92}"/>
          </ac:spMkLst>
        </pc:spChg>
        <pc:spChg chg="add mod">
          <ac:chgData name="MARKO VLADIĆ" userId="1c1dde17-a2f3-48ca-a904-46cf065694d3" providerId="ADAL" clId="{DC698F7E-8C3B-49A9-8AA1-3FFE06690004}" dt="2022-09-07T10:18:11.072" v="1460" actId="20577"/>
          <ac:spMkLst>
            <pc:docMk/>
            <pc:sldMk cId="3118977665" sldId="270"/>
            <ac:spMk id="5" creationId="{6338159C-41C4-A22D-93F2-CC813284E356}"/>
          </ac:spMkLst>
        </pc:spChg>
        <pc:picChg chg="add del mod">
          <ac:chgData name="MARKO VLADIĆ" userId="1c1dde17-a2f3-48ca-a904-46cf065694d3" providerId="ADAL" clId="{DC698F7E-8C3B-49A9-8AA1-3FFE06690004}" dt="2022-09-07T10:20:23.203" v="1483" actId="478"/>
          <ac:picMkLst>
            <pc:docMk/>
            <pc:sldMk cId="3118977665" sldId="270"/>
            <ac:picMk id="1026" creationId="{BFAACFB5-EDCF-50E7-C1BB-56EB0CE68B3C}"/>
          </ac:picMkLst>
        </pc:picChg>
        <pc:picChg chg="add mod">
          <ac:chgData name="MARKO VLADIĆ" userId="1c1dde17-a2f3-48ca-a904-46cf065694d3" providerId="ADAL" clId="{DC698F7E-8C3B-49A9-8AA1-3FFE06690004}" dt="2022-09-07T10:20:32.304" v="1486" actId="1076"/>
          <ac:picMkLst>
            <pc:docMk/>
            <pc:sldMk cId="3118977665" sldId="270"/>
            <ac:picMk id="1028" creationId="{A4FC451E-12A6-6729-63DD-438D71245AE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FFF454-60A0-430C-8173-49607CBB0638}" type="datetimeFigureOut">
              <a:rPr lang="hr-HR" smtClean="0"/>
              <a:t>7.9.2022.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564FF9-36D3-4473-AE43-3C8222383A7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60882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Udaljenost od ekvatora, reljef i nadmorska visina, ljudi, udaljenost od mora…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564FF9-36D3-4473-AE43-3C8222383A71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996135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Usporedba prilagodbe lisica na različite klimatske uvjete.</a:t>
            </a:r>
          </a:p>
          <a:p>
            <a:r>
              <a:rPr lang="hr-HR" dirty="0"/>
              <a:t>Pomoću priloženog linka učenici mogu upoznati s </a:t>
            </a:r>
            <a:r>
              <a:rPr lang="hr-HR" dirty="0" err="1"/>
              <a:t>Glogerovo</a:t>
            </a:r>
            <a:r>
              <a:rPr lang="hr-HR" dirty="0"/>
              <a:t> (pigmentacija), </a:t>
            </a:r>
            <a:r>
              <a:rPr lang="hr-HR" dirty="0" err="1"/>
              <a:t>Bergmannovo</a:t>
            </a:r>
            <a:r>
              <a:rPr lang="hr-HR" dirty="0"/>
              <a:t> (rast), </a:t>
            </a:r>
            <a:r>
              <a:rPr lang="hr-HR" dirty="0" err="1"/>
              <a:t>Allenovo</a:t>
            </a:r>
            <a:r>
              <a:rPr lang="hr-HR" dirty="0"/>
              <a:t> (dijelovi tijela) i </a:t>
            </a:r>
            <a:r>
              <a:rPr lang="hr-HR" dirty="0" err="1"/>
              <a:t>Hesseovo</a:t>
            </a:r>
            <a:r>
              <a:rPr lang="hr-HR" dirty="0"/>
              <a:t> pravilo (srce).  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564FF9-36D3-4473-AE43-3C8222383A71}" type="slidenum">
              <a:rPr lang="hr-HR" smtClean="0"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008584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564FF9-36D3-4473-AE43-3C8222383A71}" type="slidenum">
              <a:rPr lang="hr-HR" smtClean="0"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588473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800" b="0" i="0" u="none" strike="noStrike" baseline="0" dirty="0">
                <a:solidFill>
                  <a:srgbClr val="000000"/>
                </a:solidFill>
                <a:latin typeface="UUFWXF+Lato-Regular"/>
              </a:rPr>
              <a:t>Prirodno gotovo neizmijenjene šume općenito nazivamo prašumama. </a:t>
            </a:r>
            <a:r>
              <a:rPr lang="hr-HR" sz="1800" b="1" i="0" u="none" strike="noStrike" baseline="0" dirty="0">
                <a:solidFill>
                  <a:srgbClr val="000000"/>
                </a:solidFill>
                <a:latin typeface="Lato" panose="020B0604020202020204" pitchFamily="34" charset="0"/>
              </a:rPr>
              <a:t>Tropske kišne šume </a:t>
            </a:r>
            <a:r>
              <a:rPr lang="hr-HR" sz="1800" b="0" i="0" u="none" strike="noStrike" baseline="0" dirty="0">
                <a:solidFill>
                  <a:srgbClr val="000000"/>
                </a:solidFill>
                <a:latin typeface="UUFWXF+Lato-Regular"/>
              </a:rPr>
              <a:t>praktički poistovjećujemo s prašumama, ali te </a:t>
            </a:r>
            <a:r>
              <a:rPr lang="hr-HR" sz="1800" b="0" i="0" u="none" strike="noStrike" baseline="0" dirty="0">
                <a:solidFill>
                  <a:srgbClr val="000000"/>
                </a:solidFill>
                <a:latin typeface="ERDEHL+Lato-Regular"/>
              </a:rPr>
              <a:t>tropske prašume </a:t>
            </a:r>
            <a:r>
              <a:rPr lang="hr-HR" sz="1800" b="1" i="0" u="none" strike="noStrike" baseline="0" dirty="0">
                <a:solidFill>
                  <a:srgbClr val="000000"/>
                </a:solidFill>
                <a:latin typeface="Lato" panose="020B0604020202020204" pitchFamily="34" charset="0"/>
              </a:rPr>
              <a:t>su u suvremeno doba sve više izložene bezobzirnom </a:t>
            </a:r>
            <a:r>
              <a:rPr lang="hr-HR" sz="1800" b="1" i="0" u="none" strike="noStrike" baseline="0" dirty="0">
                <a:solidFill>
                  <a:srgbClr val="000000"/>
                </a:solidFill>
                <a:latin typeface="ETEJHL+Lato-Bold"/>
              </a:rPr>
              <a:t>iskorištavanju</a:t>
            </a:r>
            <a:r>
              <a:rPr lang="hr-HR" sz="1800" b="0" i="0" u="none" strike="noStrike" baseline="0" dirty="0">
                <a:solidFill>
                  <a:srgbClr val="000000"/>
                </a:solidFill>
                <a:latin typeface="UUFWXF+Lato-Regular"/>
              </a:rPr>
              <a:t>. Neke svojte drveća vrlo su kvalitetne i zato vrijedne za preradu u drvnoj industriji. Sječom prašume širi se poljoprivredno zemljište, često za uzgoj stoke ili plantaže tropskih biljaka (banana i drugo tropsko voće, kakaovac, šećerna trska, palma uljarica, kaučukovac...). Katkad </a:t>
            </a:r>
            <a:r>
              <a:rPr lang="hr-HR" sz="1800" b="0" i="0" u="none" strike="noStrike" baseline="0" dirty="0">
                <a:solidFill>
                  <a:srgbClr val="000000"/>
                </a:solidFill>
                <a:latin typeface="ERDEHL+Lato-Regular"/>
              </a:rPr>
              <a:t>se prašuma uništava zbog otvorenih rudokopa i gradnje prometnica ili hidrocentrala. 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564FF9-36D3-4473-AE43-3C8222383A71}" type="slidenum">
              <a:rPr lang="hr-HR" smtClean="0"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698130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err="1"/>
              <a:t>Wadi</a:t>
            </a:r>
            <a:r>
              <a:rPr lang="hr-HR" dirty="0"/>
              <a:t> Rum, Jordan.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564FF9-36D3-4473-AE43-3C8222383A71}" type="slidenum">
              <a:rPr lang="hr-HR" smtClean="0"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56193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0586FC9-4836-3A4F-B879-7E176BB7C64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763563"/>
            <a:ext cx="9144000" cy="1655763"/>
          </a:xfrm>
          <a:prstGeom prst="rect">
            <a:avLst/>
          </a:prstGeom>
        </p:spPr>
        <p:txBody>
          <a:bodyPr anchor="ctr" anchorCtr="0"/>
          <a:lstStyle>
            <a:lvl1pPr algn="ctr">
              <a:defRPr sz="6000"/>
            </a:lvl1pPr>
          </a:lstStyle>
          <a:p>
            <a:r>
              <a:rPr lang="x-none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477192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84661-BC07-DB43-ACE4-C76FDBCAB4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175782"/>
            <a:ext cx="9144000" cy="16557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x-none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668636-3F03-9A4D-A07E-4D3D844D22A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134636"/>
            <a:ext cx="9144000" cy="140244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817279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A3056-D0D8-D941-9E3E-3CB90F0E6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75156"/>
            <a:ext cx="10515600" cy="330464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091A9F2-C729-2341-B482-5734A67FB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082555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3AF79-6B53-2145-9B06-E056E22FA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46873"/>
            <a:ext cx="10515600" cy="196312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9E1540-51D0-DB44-92D3-A2CAF9E1F3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26523"/>
            <a:ext cx="10515600" cy="196312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5390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B4757-4FED-8842-88AF-6000FF781F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079994"/>
            <a:ext cx="5181600" cy="330908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102282-D378-CA4C-BB43-5C975532C8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079994"/>
            <a:ext cx="5181600" cy="330908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6C541DD-582F-C940-8C2C-51E8AB332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003125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05ECD3-309C-044C-8D21-1C7E9BF93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961853"/>
            <a:ext cx="5157787" cy="498353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F34990-074E-E145-8441-5A712F581C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856282"/>
            <a:ext cx="5157787" cy="263757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363BF8-1ED2-A14D-9F8F-7BA0A36633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961853"/>
            <a:ext cx="5183188" cy="498353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237EB3-F915-164A-A595-FA7259A577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856282"/>
            <a:ext cx="5183188" cy="263757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D31C3F6-9B1E-5946-9E8C-C457DCD82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101971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5748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D43BB-B237-8545-8520-729A3635C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22585"/>
            <a:ext cx="3932237" cy="1711568"/>
          </a:xfrm>
          <a:prstGeom prst="rect">
            <a:avLst/>
          </a:prstGeo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57A5FA-C068-5940-9745-669F9D601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922585"/>
            <a:ext cx="6172200" cy="41734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EBDBD5-6927-BC40-9702-3BC77D20EE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044461"/>
            <a:ext cx="3932237" cy="205153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4650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846C75-9C21-254D-97A3-37AD9B0E5D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922585"/>
            <a:ext cx="6172200" cy="426537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B57431F-6D70-BA4F-83EA-34122694F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22585"/>
            <a:ext cx="3932237" cy="1711568"/>
          </a:xfrm>
          <a:prstGeom prst="rect">
            <a:avLst/>
          </a:prstGeo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418BF6F-6CBC-D944-B26F-3A5203D214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044461"/>
            <a:ext cx="3932237" cy="208449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0214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8FB405-1E6C-494B-AC7D-5D3A9CDCF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051710"/>
            <a:ext cx="10515600" cy="330464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990277EE-41BA-9346-9DBF-15C1409D8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61985"/>
            <a:ext cx="10515600" cy="8246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  <p:pic>
        <p:nvPicPr>
          <p:cNvPr id="1026" name="Picture 2" descr="C:\Radni\Desktop\New folder\ppt-header-GEA-4-1.png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0" y="0"/>
            <a:ext cx="12192000" cy="11493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54414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4crvs-KTBw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enciklopedija.hr/natuknica.aspx?ID=22348" TargetMode="Externa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hyperlink" Target="https://www.youtube.com/watch?v=4by3NMycz7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lh3Kq9xf_o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QElFcAXlHU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DA7CB-9939-0242-AD2D-4B922B7D6E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5400" dirty="0" err="1"/>
              <a:t>Tropske</a:t>
            </a:r>
            <a:r>
              <a:rPr lang="en-US" sz="5400" dirty="0"/>
              <a:t> </a:t>
            </a:r>
            <a:r>
              <a:rPr lang="en-US" sz="5400" dirty="0" err="1"/>
              <a:t>i</a:t>
            </a:r>
            <a:r>
              <a:rPr lang="en-US" sz="5400" dirty="0"/>
              <a:t> </a:t>
            </a:r>
            <a:r>
              <a:rPr lang="en-US" sz="5400" dirty="0" err="1"/>
              <a:t>suhe</a:t>
            </a:r>
            <a:r>
              <a:rPr lang="en-US" sz="5400" dirty="0"/>
              <a:t> </a:t>
            </a:r>
            <a:r>
              <a:rPr lang="en-US" sz="5400" dirty="0" err="1"/>
              <a:t>klime</a:t>
            </a:r>
            <a:r>
              <a:rPr lang="hr-HR" sz="5400" dirty="0"/>
              <a:t> žarkog pojasa</a:t>
            </a:r>
            <a:endParaRPr lang="en-US" sz="5400" dirty="0"/>
          </a:p>
        </p:txBody>
      </p:sp>
      <p:sp>
        <p:nvSpPr>
          <p:cNvPr id="1031" name="Freeform: Shape 1030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Free Brown Animal on Brown Grass Field Stock Photo">
            <a:extLst>
              <a:ext uri="{FF2B5EF4-FFF2-40B4-BE49-F238E27FC236}">
                <a16:creationId xmlns:a16="http://schemas.microsoft.com/office/drawing/2014/main" id="{885733E4-1C41-8272-90B3-F2E03F2C18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3" r="26666" b="-1"/>
          <a:stretch/>
        </p:blipFill>
        <p:spPr bwMode="auto"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98532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>
            <a:extLst>
              <a:ext uri="{FF2B5EF4-FFF2-40B4-BE49-F238E27FC236}">
                <a16:creationId xmlns:a16="http://schemas.microsoft.com/office/drawing/2014/main" id="{B39D9085-7B99-DBBB-7A55-D6DC70C1FC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kamene, pješčane, šljunčane</a:t>
            </a:r>
          </a:p>
          <a:p>
            <a:r>
              <a:rPr lang="hr-HR" dirty="0"/>
              <a:t>dezertifikacija</a:t>
            </a:r>
          </a:p>
          <a:p>
            <a:endParaRPr lang="hr-HR" dirty="0"/>
          </a:p>
          <a:p>
            <a:endParaRPr lang="hr-HR" dirty="0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986131A0-449C-520B-1418-EF7D293A9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Pustinje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6338159C-41C4-A22D-93F2-CC813284E356}"/>
              </a:ext>
            </a:extLst>
          </p:cNvPr>
          <p:cNvSpPr txBox="1"/>
          <p:nvPr/>
        </p:nvSpPr>
        <p:spPr>
          <a:xfrm>
            <a:off x="838200" y="5348868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>
                <a:hlinkClick r:id="rId3"/>
              </a:rPr>
              <a:t>Pustinje </a:t>
            </a:r>
            <a:endParaRPr lang="hr-HR" dirty="0"/>
          </a:p>
        </p:txBody>
      </p:sp>
      <p:pic>
        <p:nvPicPr>
          <p:cNvPr id="1028" name="Picture 4" descr="Free Brown Rock Formation Under Blue Sky Stock Photo">
            <a:extLst>
              <a:ext uri="{FF2B5EF4-FFF2-40B4-BE49-F238E27FC236}">
                <a16:creationId xmlns:a16="http://schemas.microsoft.com/office/drawing/2014/main" id="{A4FC451E-12A6-6729-63DD-438D71245A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831" y="1463718"/>
            <a:ext cx="6554771" cy="4916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8977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5F8AF8DB-B853-0384-F604-400D98530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51251"/>
            <a:ext cx="10515600" cy="770868"/>
          </a:xfrm>
        </p:spPr>
        <p:txBody>
          <a:bodyPr/>
          <a:lstStyle/>
          <a:p>
            <a:r>
              <a:rPr lang="hr-HR" dirty="0"/>
              <a:t>Što sve utječe na klimu?</a:t>
            </a:r>
          </a:p>
        </p:txBody>
      </p:sp>
      <p:pic>
        <p:nvPicPr>
          <p:cNvPr id="4" name="Picture 4" descr="Group of people cartoon characters 1503533 Vector Art at Vecteezy">
            <a:extLst>
              <a:ext uri="{FF2B5EF4-FFF2-40B4-BE49-F238E27FC236}">
                <a16:creationId xmlns:a16="http://schemas.microsoft.com/office/drawing/2014/main" id="{51BBE60B-7780-1D3A-B45F-B7182EB26F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7539" y="2228949"/>
            <a:ext cx="1914525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afika 8" descr="Hill scene outline">
            <a:extLst>
              <a:ext uri="{FF2B5EF4-FFF2-40B4-BE49-F238E27FC236}">
                <a16:creationId xmlns:a16="http://schemas.microsoft.com/office/drawing/2014/main" id="{4A1080C7-AF9E-85AB-66BA-FF3C81566410}"/>
              </a:ext>
            </a:extLst>
          </p:cNvPr>
          <p:cNvGrpSpPr/>
          <p:nvPr/>
        </p:nvGrpSpPr>
        <p:grpSpPr>
          <a:xfrm>
            <a:off x="5531009" y="2167736"/>
            <a:ext cx="2705478" cy="2181405"/>
            <a:chOff x="6794201" y="4320181"/>
            <a:chExt cx="1851620" cy="1572090"/>
          </a:xfrm>
          <a:solidFill>
            <a:srgbClr val="000000"/>
          </a:solidFill>
        </p:grpSpPr>
        <p:sp>
          <p:nvSpPr>
            <p:cNvPr id="11" name="Prostoručno: oblik 10">
              <a:extLst>
                <a:ext uri="{FF2B5EF4-FFF2-40B4-BE49-F238E27FC236}">
                  <a16:creationId xmlns:a16="http://schemas.microsoft.com/office/drawing/2014/main" id="{0CAE535C-C7CF-4CFC-CB68-4D0EE35381D5}"/>
                </a:ext>
              </a:extLst>
            </p:cNvPr>
            <p:cNvSpPr/>
            <p:nvPr/>
          </p:nvSpPr>
          <p:spPr>
            <a:xfrm>
              <a:off x="7324281" y="5291636"/>
              <a:ext cx="762824" cy="173298"/>
            </a:xfrm>
            <a:custGeom>
              <a:avLst/>
              <a:gdLst>
                <a:gd name="connsiteX0" fmla="*/ 316563 w 762824"/>
                <a:gd name="connsiteY0" fmla="*/ 43061 h 173298"/>
                <a:gd name="connsiteX1" fmla="*/ 692162 w 762824"/>
                <a:gd name="connsiteY1" fmla="*/ 172717 h 173298"/>
                <a:gd name="connsiteX2" fmla="*/ 718687 w 762824"/>
                <a:gd name="connsiteY2" fmla="*/ 172244 h 173298"/>
                <a:gd name="connsiteX3" fmla="*/ 762825 w 762824"/>
                <a:gd name="connsiteY3" fmla="*/ 173299 h 173298"/>
                <a:gd name="connsiteX4" fmla="*/ 741294 w 762824"/>
                <a:gd name="connsiteY4" fmla="*/ 155450 h 173298"/>
                <a:gd name="connsiteX5" fmla="*/ 317316 w 762824"/>
                <a:gd name="connsiteY5" fmla="*/ 0 h 173298"/>
                <a:gd name="connsiteX6" fmla="*/ 19593 w 762824"/>
                <a:gd name="connsiteY6" fmla="*/ 65173 h 173298"/>
                <a:gd name="connsiteX7" fmla="*/ 0 w 762824"/>
                <a:gd name="connsiteY7" fmla="*/ 75357 h 173298"/>
                <a:gd name="connsiteX8" fmla="*/ 48121 w 762824"/>
                <a:gd name="connsiteY8" fmla="*/ 99751 h 173298"/>
                <a:gd name="connsiteX9" fmla="*/ 316563 w 762824"/>
                <a:gd name="connsiteY9" fmla="*/ 43061 h 173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824" h="173298">
                  <a:moveTo>
                    <a:pt x="316563" y="43061"/>
                  </a:moveTo>
                  <a:cubicBezTo>
                    <a:pt x="452028" y="47117"/>
                    <a:pt x="583041" y="92344"/>
                    <a:pt x="692162" y="172717"/>
                  </a:cubicBezTo>
                  <a:cubicBezTo>
                    <a:pt x="700989" y="172524"/>
                    <a:pt x="709795" y="172244"/>
                    <a:pt x="718687" y="172244"/>
                  </a:cubicBezTo>
                  <a:cubicBezTo>
                    <a:pt x="724780" y="172244"/>
                    <a:pt x="742371" y="172588"/>
                    <a:pt x="762825" y="173299"/>
                  </a:cubicBezTo>
                  <a:lnTo>
                    <a:pt x="741294" y="155450"/>
                  </a:lnTo>
                  <a:cubicBezTo>
                    <a:pt x="620627" y="58916"/>
                    <a:pt x="471784" y="4345"/>
                    <a:pt x="317316" y="0"/>
                  </a:cubicBezTo>
                  <a:cubicBezTo>
                    <a:pt x="214566" y="280"/>
                    <a:pt x="113063" y="22499"/>
                    <a:pt x="19593" y="65173"/>
                  </a:cubicBezTo>
                  <a:cubicBezTo>
                    <a:pt x="16019" y="66874"/>
                    <a:pt x="8827" y="70620"/>
                    <a:pt x="0" y="75357"/>
                  </a:cubicBezTo>
                  <a:cubicBezTo>
                    <a:pt x="16126" y="82935"/>
                    <a:pt x="32188" y="91009"/>
                    <a:pt x="48121" y="99751"/>
                  </a:cubicBezTo>
                  <a:cubicBezTo>
                    <a:pt x="132718" y="62497"/>
                    <a:pt x="224126" y="43194"/>
                    <a:pt x="316563" y="43061"/>
                  </a:cubicBezTo>
                  <a:close/>
                </a:path>
              </a:pathLst>
            </a:custGeom>
            <a:solidFill>
              <a:srgbClr val="000000"/>
            </a:solidFill>
            <a:ln w="215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r-HR"/>
            </a:p>
          </p:txBody>
        </p:sp>
        <p:sp>
          <p:nvSpPr>
            <p:cNvPr id="12" name="Prostoručno: oblik 11">
              <a:extLst>
                <a:ext uri="{FF2B5EF4-FFF2-40B4-BE49-F238E27FC236}">
                  <a16:creationId xmlns:a16="http://schemas.microsoft.com/office/drawing/2014/main" id="{3F08B6F5-79E7-3CD9-E6F6-ACD0A40813BC}"/>
                </a:ext>
              </a:extLst>
            </p:cNvPr>
            <p:cNvSpPr/>
            <p:nvPr/>
          </p:nvSpPr>
          <p:spPr>
            <a:xfrm>
              <a:off x="6794201" y="5309034"/>
              <a:ext cx="761941" cy="310747"/>
            </a:xfrm>
            <a:custGeom>
              <a:avLst/>
              <a:gdLst>
                <a:gd name="connsiteX0" fmla="*/ 758712 w 761941"/>
                <a:gd name="connsiteY0" fmla="*/ 282629 h 310747"/>
                <a:gd name="connsiteX1" fmla="*/ 0 w 761941"/>
                <a:gd name="connsiteY1" fmla="*/ 1549 h 310747"/>
                <a:gd name="connsiteX2" fmla="*/ 0 w 761941"/>
                <a:gd name="connsiteY2" fmla="*/ 44610 h 310747"/>
                <a:gd name="connsiteX3" fmla="*/ 1636 w 761941"/>
                <a:gd name="connsiteY3" fmla="*/ 44610 h 310747"/>
                <a:gd name="connsiteX4" fmla="*/ 726051 w 761941"/>
                <a:gd name="connsiteY4" fmla="*/ 310748 h 310747"/>
                <a:gd name="connsiteX5" fmla="*/ 761942 w 761941"/>
                <a:gd name="connsiteY5" fmla="*/ 286332 h 310747"/>
                <a:gd name="connsiteX6" fmla="*/ 758712 w 761941"/>
                <a:gd name="connsiteY6" fmla="*/ 282629 h 310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1941" h="310747">
                  <a:moveTo>
                    <a:pt x="758712" y="282629"/>
                  </a:moveTo>
                  <a:cubicBezTo>
                    <a:pt x="497354" y="-27173"/>
                    <a:pt x="33954" y="-906"/>
                    <a:pt x="0" y="1549"/>
                  </a:cubicBezTo>
                  <a:lnTo>
                    <a:pt x="0" y="44610"/>
                  </a:lnTo>
                  <a:lnTo>
                    <a:pt x="1636" y="44610"/>
                  </a:lnTo>
                  <a:cubicBezTo>
                    <a:pt x="6265" y="44265"/>
                    <a:pt x="474079" y="12723"/>
                    <a:pt x="726051" y="310748"/>
                  </a:cubicBezTo>
                  <a:cubicBezTo>
                    <a:pt x="737655" y="302136"/>
                    <a:pt x="749734" y="294169"/>
                    <a:pt x="761942" y="286332"/>
                  </a:cubicBezTo>
                  <a:cubicBezTo>
                    <a:pt x="760887" y="285083"/>
                    <a:pt x="759724" y="283727"/>
                    <a:pt x="758712" y="282629"/>
                  </a:cubicBezTo>
                  <a:close/>
                </a:path>
              </a:pathLst>
            </a:custGeom>
            <a:solidFill>
              <a:srgbClr val="000000"/>
            </a:solidFill>
            <a:ln w="215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r-HR"/>
            </a:p>
          </p:txBody>
        </p:sp>
        <p:sp>
          <p:nvSpPr>
            <p:cNvPr id="13" name="Prostoručno: oblik 12">
              <a:extLst>
                <a:ext uri="{FF2B5EF4-FFF2-40B4-BE49-F238E27FC236}">
                  <a16:creationId xmlns:a16="http://schemas.microsoft.com/office/drawing/2014/main" id="{35FABECA-8BDA-770F-F699-8CE167589CC6}"/>
                </a:ext>
              </a:extLst>
            </p:cNvPr>
            <p:cNvSpPr/>
            <p:nvPr/>
          </p:nvSpPr>
          <p:spPr>
            <a:xfrm>
              <a:off x="6794201" y="4320181"/>
              <a:ext cx="1851620" cy="1572090"/>
            </a:xfrm>
            <a:custGeom>
              <a:avLst/>
              <a:gdLst>
                <a:gd name="connsiteX0" fmla="*/ 1715677 w 1851620"/>
                <a:gd name="connsiteY0" fmla="*/ 1312627 h 1572090"/>
                <a:gd name="connsiteX1" fmla="*/ 1700907 w 1851620"/>
                <a:gd name="connsiteY1" fmla="*/ 1304014 h 1572090"/>
                <a:gd name="connsiteX2" fmla="*/ 1700907 w 1851620"/>
                <a:gd name="connsiteY2" fmla="*/ 1074693 h 1572090"/>
                <a:gd name="connsiteX3" fmla="*/ 1722438 w 1851620"/>
                <a:gd name="connsiteY3" fmla="*/ 1070064 h 1572090"/>
                <a:gd name="connsiteX4" fmla="*/ 1840855 w 1851620"/>
                <a:gd name="connsiteY4" fmla="*/ 897821 h 1572090"/>
                <a:gd name="connsiteX5" fmla="*/ 1679377 w 1851620"/>
                <a:gd name="connsiteY5" fmla="*/ 549458 h 1572090"/>
                <a:gd name="connsiteX6" fmla="*/ 1517898 w 1851620"/>
                <a:gd name="connsiteY6" fmla="*/ 897821 h 1572090"/>
                <a:gd name="connsiteX7" fmla="*/ 1636316 w 1851620"/>
                <a:gd name="connsiteY7" fmla="*/ 1070064 h 1572090"/>
                <a:gd name="connsiteX8" fmla="*/ 1657846 w 1851620"/>
                <a:gd name="connsiteY8" fmla="*/ 1074693 h 1572090"/>
                <a:gd name="connsiteX9" fmla="*/ 1657846 w 1851620"/>
                <a:gd name="connsiteY9" fmla="*/ 1280439 h 1572090"/>
                <a:gd name="connsiteX10" fmla="*/ 1645617 w 1851620"/>
                <a:gd name="connsiteY10" fmla="*/ 1274130 h 1572090"/>
                <a:gd name="connsiteX11" fmla="*/ 1492751 w 1851620"/>
                <a:gd name="connsiteY11" fmla="*/ 1217720 h 1572090"/>
                <a:gd name="connsiteX12" fmla="*/ 1356420 w 1851620"/>
                <a:gd name="connsiteY12" fmla="*/ 1191776 h 1572090"/>
                <a:gd name="connsiteX13" fmla="*/ 1356420 w 1851620"/>
                <a:gd name="connsiteY13" fmla="*/ 773633 h 1572090"/>
                <a:gd name="connsiteX14" fmla="*/ 1377950 w 1851620"/>
                <a:gd name="connsiteY14" fmla="*/ 769930 h 1572090"/>
                <a:gd name="connsiteX15" fmla="*/ 1553208 w 1851620"/>
                <a:gd name="connsiteY15" fmla="*/ 506181 h 1572090"/>
                <a:gd name="connsiteX16" fmla="*/ 1334889 w 1851620"/>
                <a:gd name="connsiteY16" fmla="*/ 0 h 1572090"/>
                <a:gd name="connsiteX17" fmla="*/ 1116570 w 1851620"/>
                <a:gd name="connsiteY17" fmla="*/ 506181 h 1572090"/>
                <a:gd name="connsiteX18" fmla="*/ 1291828 w 1851620"/>
                <a:gd name="connsiteY18" fmla="*/ 769930 h 1572090"/>
                <a:gd name="connsiteX19" fmla="*/ 1313359 w 1851620"/>
                <a:gd name="connsiteY19" fmla="*/ 773633 h 1572090"/>
                <a:gd name="connsiteX20" fmla="*/ 1313359 w 1851620"/>
                <a:gd name="connsiteY20" fmla="*/ 1188654 h 1572090"/>
                <a:gd name="connsiteX21" fmla="*/ 1248767 w 1851620"/>
                <a:gd name="connsiteY21" fmla="*/ 1186759 h 1572090"/>
                <a:gd name="connsiteX22" fmla="*/ 723941 w 1851620"/>
                <a:gd name="connsiteY22" fmla="*/ 1355601 h 1572090"/>
                <a:gd name="connsiteX23" fmla="*/ 166474 w 1851620"/>
                <a:gd name="connsiteY23" fmla="*/ 1529094 h 1572090"/>
                <a:gd name="connsiteX24" fmla="*/ 0 w 1851620"/>
                <a:gd name="connsiteY24" fmla="*/ 1528663 h 1572090"/>
                <a:gd name="connsiteX25" fmla="*/ 0 w 1851620"/>
                <a:gd name="connsiteY25" fmla="*/ 1571724 h 1572090"/>
                <a:gd name="connsiteX26" fmla="*/ 168110 w 1851620"/>
                <a:gd name="connsiteY26" fmla="*/ 1572090 h 1572090"/>
                <a:gd name="connsiteX27" fmla="*/ 750897 w 1851620"/>
                <a:gd name="connsiteY27" fmla="*/ 1389189 h 1572090"/>
                <a:gd name="connsiteX28" fmla="*/ 1248767 w 1851620"/>
                <a:gd name="connsiteY28" fmla="*/ 1229864 h 1572090"/>
                <a:gd name="connsiteX29" fmla="*/ 1340573 w 1851620"/>
                <a:gd name="connsiteY29" fmla="*/ 1233416 h 1572090"/>
                <a:gd name="connsiteX30" fmla="*/ 1481748 w 1851620"/>
                <a:gd name="connsiteY30" fmla="*/ 1259403 h 1572090"/>
                <a:gd name="connsiteX31" fmla="*/ 1626627 w 1851620"/>
                <a:gd name="connsiteY31" fmla="*/ 1312820 h 1572090"/>
                <a:gd name="connsiteX32" fmla="*/ 1693673 w 1851620"/>
                <a:gd name="connsiteY32" fmla="*/ 1349680 h 1572090"/>
                <a:gd name="connsiteX33" fmla="*/ 1837260 w 1851620"/>
                <a:gd name="connsiteY33" fmla="*/ 1463125 h 1572090"/>
                <a:gd name="connsiteX34" fmla="*/ 1851620 w 1851620"/>
                <a:gd name="connsiteY34" fmla="*/ 1476043 h 1572090"/>
                <a:gd name="connsiteX35" fmla="*/ 1851620 w 1851620"/>
                <a:gd name="connsiteY35" fmla="*/ 1418363 h 1572090"/>
                <a:gd name="connsiteX36" fmla="*/ 1715677 w 1851620"/>
                <a:gd name="connsiteY36" fmla="*/ 1312627 h 1572090"/>
                <a:gd name="connsiteX37" fmla="*/ 1314392 w 1851620"/>
                <a:gd name="connsiteY37" fmla="*/ 344488 h 1572090"/>
                <a:gd name="connsiteX38" fmla="*/ 1314392 w 1851620"/>
                <a:gd name="connsiteY38" fmla="*/ 507925 h 1572090"/>
                <a:gd name="connsiteX39" fmla="*/ 1247454 w 1851620"/>
                <a:gd name="connsiteY39" fmla="*/ 440987 h 1572090"/>
                <a:gd name="connsiteX40" fmla="*/ 1217010 w 1851620"/>
                <a:gd name="connsiteY40" fmla="*/ 471517 h 1572090"/>
                <a:gd name="connsiteX41" fmla="*/ 1314392 w 1851620"/>
                <a:gd name="connsiteY41" fmla="*/ 568900 h 1572090"/>
                <a:gd name="connsiteX42" fmla="*/ 1314392 w 1851620"/>
                <a:gd name="connsiteY42" fmla="*/ 730378 h 1572090"/>
                <a:gd name="connsiteX43" fmla="*/ 1301237 w 1851620"/>
                <a:gd name="connsiteY43" fmla="*/ 727945 h 1572090"/>
                <a:gd name="connsiteX44" fmla="*/ 1159631 w 1851620"/>
                <a:gd name="connsiteY44" fmla="*/ 506181 h 1572090"/>
                <a:gd name="connsiteX45" fmla="*/ 1334889 w 1851620"/>
                <a:gd name="connsiteY45" fmla="*/ 51415 h 1572090"/>
                <a:gd name="connsiteX46" fmla="*/ 1510147 w 1851620"/>
                <a:gd name="connsiteY46" fmla="*/ 506181 h 1572090"/>
                <a:gd name="connsiteX47" fmla="*/ 1368046 w 1851620"/>
                <a:gd name="connsiteY47" fmla="*/ 727945 h 1572090"/>
                <a:gd name="connsiteX48" fmla="*/ 1357496 w 1851620"/>
                <a:gd name="connsiteY48" fmla="*/ 729948 h 1572090"/>
                <a:gd name="connsiteX49" fmla="*/ 1357496 w 1851620"/>
                <a:gd name="connsiteY49" fmla="*/ 651792 h 1572090"/>
                <a:gd name="connsiteX50" fmla="*/ 1468012 w 1851620"/>
                <a:gd name="connsiteY50" fmla="*/ 541276 h 1572090"/>
                <a:gd name="connsiteX51" fmla="*/ 1437525 w 1851620"/>
                <a:gd name="connsiteY51" fmla="*/ 510918 h 1572090"/>
                <a:gd name="connsiteX52" fmla="*/ 1357453 w 1851620"/>
                <a:gd name="connsiteY52" fmla="*/ 590990 h 1572090"/>
                <a:gd name="connsiteX53" fmla="*/ 1357453 w 1851620"/>
                <a:gd name="connsiteY53" fmla="*/ 344488 h 1572090"/>
                <a:gd name="connsiteX54" fmla="*/ 1679377 w 1851620"/>
                <a:gd name="connsiteY54" fmla="*/ 1033463 h 1572090"/>
                <a:gd name="connsiteX55" fmla="*/ 1649406 w 1851620"/>
                <a:gd name="connsiteY55" fmla="*/ 1029027 h 1572090"/>
                <a:gd name="connsiteX56" fmla="*/ 1560959 w 1851620"/>
                <a:gd name="connsiteY56" fmla="*/ 899242 h 1572090"/>
                <a:gd name="connsiteX57" fmla="*/ 1560959 w 1851620"/>
                <a:gd name="connsiteY57" fmla="*/ 897821 h 1572090"/>
                <a:gd name="connsiteX58" fmla="*/ 1679377 w 1851620"/>
                <a:gd name="connsiteY58" fmla="*/ 606233 h 1572090"/>
                <a:gd name="connsiteX59" fmla="*/ 1797794 w 1851620"/>
                <a:gd name="connsiteY59" fmla="*/ 897821 h 1572090"/>
                <a:gd name="connsiteX60" fmla="*/ 1797794 w 1851620"/>
                <a:gd name="connsiteY60" fmla="*/ 899242 h 1572090"/>
                <a:gd name="connsiteX61" fmla="*/ 1709369 w 1851620"/>
                <a:gd name="connsiteY61" fmla="*/ 1029006 h 1572090"/>
                <a:gd name="connsiteX62" fmla="*/ 1679377 w 1851620"/>
                <a:gd name="connsiteY62" fmla="*/ 1033463 h 1572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1851620" h="1572090">
                  <a:moveTo>
                    <a:pt x="1715677" y="1312627"/>
                  </a:moveTo>
                  <a:cubicBezTo>
                    <a:pt x="1710682" y="1309655"/>
                    <a:pt x="1705758" y="1306785"/>
                    <a:pt x="1700907" y="1304014"/>
                  </a:cubicBezTo>
                  <a:lnTo>
                    <a:pt x="1700907" y="1074693"/>
                  </a:lnTo>
                  <a:cubicBezTo>
                    <a:pt x="1708172" y="1073593"/>
                    <a:pt x="1715363" y="1072047"/>
                    <a:pt x="1722438" y="1070064"/>
                  </a:cubicBezTo>
                  <a:cubicBezTo>
                    <a:pt x="1795396" y="1044811"/>
                    <a:pt x="1843402" y="974984"/>
                    <a:pt x="1840855" y="897821"/>
                  </a:cubicBezTo>
                  <a:cubicBezTo>
                    <a:pt x="1840855" y="790168"/>
                    <a:pt x="1714256" y="549458"/>
                    <a:pt x="1679377" y="549458"/>
                  </a:cubicBezTo>
                  <a:cubicBezTo>
                    <a:pt x="1644497" y="549458"/>
                    <a:pt x="1517898" y="791029"/>
                    <a:pt x="1517898" y="897821"/>
                  </a:cubicBezTo>
                  <a:cubicBezTo>
                    <a:pt x="1515351" y="974984"/>
                    <a:pt x="1563357" y="1044811"/>
                    <a:pt x="1636316" y="1070064"/>
                  </a:cubicBezTo>
                  <a:cubicBezTo>
                    <a:pt x="1643391" y="1072047"/>
                    <a:pt x="1650582" y="1073593"/>
                    <a:pt x="1657846" y="1074693"/>
                  </a:cubicBezTo>
                  <a:lnTo>
                    <a:pt x="1657846" y="1280439"/>
                  </a:lnTo>
                  <a:cubicBezTo>
                    <a:pt x="1650849" y="1276778"/>
                    <a:pt x="1646241" y="1274453"/>
                    <a:pt x="1645617" y="1274130"/>
                  </a:cubicBezTo>
                  <a:cubicBezTo>
                    <a:pt x="1596411" y="1250886"/>
                    <a:pt x="1545259" y="1232010"/>
                    <a:pt x="1492751" y="1217720"/>
                  </a:cubicBezTo>
                  <a:cubicBezTo>
                    <a:pt x="1447913" y="1206146"/>
                    <a:pt x="1402374" y="1197480"/>
                    <a:pt x="1356420" y="1191776"/>
                  </a:cubicBezTo>
                  <a:lnTo>
                    <a:pt x="1356420" y="773633"/>
                  </a:lnTo>
                  <a:cubicBezTo>
                    <a:pt x="1368757" y="772104"/>
                    <a:pt x="1377950" y="769930"/>
                    <a:pt x="1377950" y="769930"/>
                  </a:cubicBezTo>
                  <a:cubicBezTo>
                    <a:pt x="1477851" y="748399"/>
                    <a:pt x="1553208" y="647206"/>
                    <a:pt x="1553208" y="506181"/>
                  </a:cubicBezTo>
                  <a:cubicBezTo>
                    <a:pt x="1553208" y="345564"/>
                    <a:pt x="1387208" y="0"/>
                    <a:pt x="1334889" y="0"/>
                  </a:cubicBezTo>
                  <a:cubicBezTo>
                    <a:pt x="1282570" y="0"/>
                    <a:pt x="1116570" y="345564"/>
                    <a:pt x="1116570" y="506181"/>
                  </a:cubicBezTo>
                  <a:cubicBezTo>
                    <a:pt x="1116570" y="647206"/>
                    <a:pt x="1191927" y="747538"/>
                    <a:pt x="1291828" y="769930"/>
                  </a:cubicBezTo>
                  <a:cubicBezTo>
                    <a:pt x="1291828" y="769930"/>
                    <a:pt x="1301022" y="772083"/>
                    <a:pt x="1313359" y="773633"/>
                  </a:cubicBezTo>
                  <a:lnTo>
                    <a:pt x="1313359" y="1188654"/>
                  </a:lnTo>
                  <a:cubicBezTo>
                    <a:pt x="1283797" y="1187276"/>
                    <a:pt x="1254710" y="1186759"/>
                    <a:pt x="1248767" y="1186759"/>
                  </a:cubicBezTo>
                  <a:cubicBezTo>
                    <a:pt x="1045541" y="1186759"/>
                    <a:pt x="854092" y="1248423"/>
                    <a:pt x="723941" y="1355601"/>
                  </a:cubicBezTo>
                  <a:cubicBezTo>
                    <a:pt x="704111" y="1370457"/>
                    <a:pt x="519896" y="1501535"/>
                    <a:pt x="166474" y="1529094"/>
                  </a:cubicBezTo>
                  <a:lnTo>
                    <a:pt x="0" y="1528663"/>
                  </a:lnTo>
                  <a:lnTo>
                    <a:pt x="0" y="1571724"/>
                  </a:lnTo>
                  <a:lnTo>
                    <a:pt x="168110" y="1572090"/>
                  </a:lnTo>
                  <a:cubicBezTo>
                    <a:pt x="535355" y="1543519"/>
                    <a:pt x="728893" y="1405681"/>
                    <a:pt x="750897" y="1389189"/>
                  </a:cubicBezTo>
                  <a:cubicBezTo>
                    <a:pt x="873879" y="1287996"/>
                    <a:pt x="1055359" y="1229864"/>
                    <a:pt x="1248767" y="1229864"/>
                  </a:cubicBezTo>
                  <a:cubicBezTo>
                    <a:pt x="1256217" y="1229864"/>
                    <a:pt x="1305715" y="1230832"/>
                    <a:pt x="1340573" y="1233416"/>
                  </a:cubicBezTo>
                  <a:cubicBezTo>
                    <a:pt x="1388203" y="1238620"/>
                    <a:pt x="1435387" y="1247305"/>
                    <a:pt x="1481748" y="1259403"/>
                  </a:cubicBezTo>
                  <a:cubicBezTo>
                    <a:pt x="1531510" y="1272942"/>
                    <a:pt x="1579988" y="1290814"/>
                    <a:pt x="1626627" y="1312820"/>
                  </a:cubicBezTo>
                  <a:cubicBezTo>
                    <a:pt x="1626950" y="1312993"/>
                    <a:pt x="1660150" y="1329743"/>
                    <a:pt x="1693673" y="1349680"/>
                  </a:cubicBezTo>
                  <a:cubicBezTo>
                    <a:pt x="1744011" y="1384252"/>
                    <a:pt x="1791981" y="1422150"/>
                    <a:pt x="1837260" y="1463125"/>
                  </a:cubicBezTo>
                  <a:lnTo>
                    <a:pt x="1851620" y="1476043"/>
                  </a:lnTo>
                  <a:lnTo>
                    <a:pt x="1851620" y="1418363"/>
                  </a:lnTo>
                  <a:cubicBezTo>
                    <a:pt x="1808891" y="1379914"/>
                    <a:pt x="1763459" y="1344578"/>
                    <a:pt x="1715677" y="1312627"/>
                  </a:cubicBezTo>
                  <a:close/>
                  <a:moveTo>
                    <a:pt x="1314392" y="344488"/>
                  </a:moveTo>
                  <a:lnTo>
                    <a:pt x="1314392" y="507925"/>
                  </a:lnTo>
                  <a:lnTo>
                    <a:pt x="1247454" y="440987"/>
                  </a:lnTo>
                  <a:lnTo>
                    <a:pt x="1217010" y="471517"/>
                  </a:lnTo>
                  <a:lnTo>
                    <a:pt x="1314392" y="568900"/>
                  </a:lnTo>
                  <a:lnTo>
                    <a:pt x="1314392" y="730378"/>
                  </a:lnTo>
                  <a:cubicBezTo>
                    <a:pt x="1307029" y="729280"/>
                    <a:pt x="1301646" y="728031"/>
                    <a:pt x="1301237" y="727945"/>
                  </a:cubicBezTo>
                  <a:cubicBezTo>
                    <a:pt x="1216536" y="708955"/>
                    <a:pt x="1159631" y="619862"/>
                    <a:pt x="1159631" y="506181"/>
                  </a:cubicBezTo>
                  <a:cubicBezTo>
                    <a:pt x="1159631" y="376633"/>
                    <a:pt x="1281084" y="113336"/>
                    <a:pt x="1334889" y="51415"/>
                  </a:cubicBezTo>
                  <a:cubicBezTo>
                    <a:pt x="1388715" y="113336"/>
                    <a:pt x="1510147" y="376525"/>
                    <a:pt x="1510147" y="506181"/>
                  </a:cubicBezTo>
                  <a:cubicBezTo>
                    <a:pt x="1510147" y="620551"/>
                    <a:pt x="1453371" y="709623"/>
                    <a:pt x="1368046" y="727945"/>
                  </a:cubicBezTo>
                  <a:cubicBezTo>
                    <a:pt x="1368046" y="727945"/>
                    <a:pt x="1363740" y="728957"/>
                    <a:pt x="1357496" y="729948"/>
                  </a:cubicBezTo>
                  <a:lnTo>
                    <a:pt x="1357496" y="651792"/>
                  </a:lnTo>
                  <a:lnTo>
                    <a:pt x="1468012" y="541276"/>
                  </a:lnTo>
                  <a:lnTo>
                    <a:pt x="1437525" y="510918"/>
                  </a:lnTo>
                  <a:lnTo>
                    <a:pt x="1357453" y="590990"/>
                  </a:lnTo>
                  <a:lnTo>
                    <a:pt x="1357453" y="344488"/>
                  </a:lnTo>
                  <a:close/>
                  <a:moveTo>
                    <a:pt x="1679377" y="1033463"/>
                  </a:moveTo>
                  <a:cubicBezTo>
                    <a:pt x="1669247" y="1033168"/>
                    <a:pt x="1659188" y="1031680"/>
                    <a:pt x="1649406" y="1029027"/>
                  </a:cubicBezTo>
                  <a:cubicBezTo>
                    <a:pt x="1594689" y="1009796"/>
                    <a:pt x="1558847" y="957202"/>
                    <a:pt x="1560959" y="899242"/>
                  </a:cubicBezTo>
                  <a:lnTo>
                    <a:pt x="1560959" y="897821"/>
                  </a:lnTo>
                  <a:cubicBezTo>
                    <a:pt x="1560959" y="824251"/>
                    <a:pt x="1638060" y="663138"/>
                    <a:pt x="1679377" y="606233"/>
                  </a:cubicBezTo>
                  <a:cubicBezTo>
                    <a:pt x="1719919" y="661868"/>
                    <a:pt x="1797794" y="819385"/>
                    <a:pt x="1797794" y="897821"/>
                  </a:cubicBezTo>
                  <a:lnTo>
                    <a:pt x="1797794" y="899242"/>
                  </a:lnTo>
                  <a:cubicBezTo>
                    <a:pt x="1799928" y="957197"/>
                    <a:pt x="1764088" y="1009792"/>
                    <a:pt x="1709369" y="1029006"/>
                  </a:cubicBezTo>
                  <a:cubicBezTo>
                    <a:pt x="1699583" y="1031675"/>
                    <a:pt x="1689515" y="1033172"/>
                    <a:pt x="1679377" y="1033463"/>
                  </a:cubicBezTo>
                  <a:close/>
                </a:path>
              </a:pathLst>
            </a:custGeom>
            <a:solidFill>
              <a:srgbClr val="000000"/>
            </a:solidFill>
            <a:ln w="215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r-HR" dirty="0"/>
            </a:p>
          </p:txBody>
        </p:sp>
      </p:grpSp>
      <p:pic>
        <p:nvPicPr>
          <p:cNvPr id="24" name="Slika 23">
            <a:extLst>
              <a:ext uri="{FF2B5EF4-FFF2-40B4-BE49-F238E27FC236}">
                <a16:creationId xmlns:a16="http://schemas.microsoft.com/office/drawing/2014/main" id="{64073FAE-5E24-5110-803E-6C23C94E64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4108" y="5066611"/>
            <a:ext cx="6354062" cy="1428949"/>
          </a:xfrm>
          <a:prstGeom prst="rect">
            <a:avLst/>
          </a:prstGeom>
        </p:spPr>
      </p:pic>
      <p:pic>
        <p:nvPicPr>
          <p:cNvPr id="26" name="Slika 25">
            <a:extLst>
              <a:ext uri="{FF2B5EF4-FFF2-40B4-BE49-F238E27FC236}">
                <a16:creationId xmlns:a16="http://schemas.microsoft.com/office/drawing/2014/main" id="{FE83E1B0-E8F8-3753-E28C-8153AAF1D7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9936" y="2434254"/>
            <a:ext cx="4069093" cy="3259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639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0A00C454-32FD-4C69-6C03-3E7E3D6C25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56860" y="1863801"/>
            <a:ext cx="7078279" cy="4440746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D60A9A58-2DB2-A137-3BAE-6CC92043F588}"/>
              </a:ext>
            </a:extLst>
          </p:cNvPr>
          <p:cNvSpPr txBox="1"/>
          <p:nvPr/>
        </p:nvSpPr>
        <p:spPr>
          <a:xfrm>
            <a:off x="9839739" y="2375452"/>
            <a:ext cx="214815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i="1" dirty="0"/>
              <a:t>Kako planine utječu </a:t>
            </a:r>
          </a:p>
          <a:p>
            <a:r>
              <a:rPr lang="hr-HR" i="1" dirty="0"/>
              <a:t>na klimu i vegetaciju </a:t>
            </a:r>
          </a:p>
          <a:p>
            <a:r>
              <a:rPr lang="hr-HR" i="1" dirty="0"/>
              <a:t>nekog prostora?</a:t>
            </a:r>
          </a:p>
          <a:p>
            <a:r>
              <a:rPr lang="hr-HR" i="1" dirty="0"/>
              <a:t>Što je prisojna, </a:t>
            </a:r>
          </a:p>
          <a:p>
            <a:r>
              <a:rPr lang="hr-HR" i="1" dirty="0"/>
              <a:t>a što </a:t>
            </a:r>
            <a:r>
              <a:rPr lang="hr-HR" i="1" dirty="0" err="1"/>
              <a:t>osojna</a:t>
            </a:r>
            <a:r>
              <a:rPr lang="hr-HR" i="1" dirty="0"/>
              <a:t> strana?</a:t>
            </a:r>
          </a:p>
        </p:txBody>
      </p:sp>
    </p:spTree>
    <p:extLst>
      <p:ext uri="{BB962C8B-B14F-4D97-AF65-F5344CB8AC3E}">
        <p14:creationId xmlns:p14="http://schemas.microsoft.com/office/powerpoint/2010/main" val="3633787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AE8A85F4-6BEA-F091-D7E1-FF7D706F5E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849" y="3294752"/>
            <a:ext cx="3039414" cy="239547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77BA5A10-6074-3310-1B0C-916E577DCB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8319" y="3294752"/>
            <a:ext cx="3013656" cy="2395470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D145DCEA-C9D1-835F-1E1D-567518D1CD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01032" y="3294752"/>
            <a:ext cx="3039414" cy="2427668"/>
          </a:xfrm>
          <a:prstGeom prst="rect">
            <a:avLst/>
          </a:prstGeom>
        </p:spPr>
      </p:pic>
      <p:sp>
        <p:nvSpPr>
          <p:cNvPr id="11" name="TekstniOkvir 10">
            <a:extLst>
              <a:ext uri="{FF2B5EF4-FFF2-40B4-BE49-F238E27FC236}">
                <a16:creationId xmlns:a16="http://schemas.microsoft.com/office/drawing/2014/main" id="{2BDA26BF-8509-9E37-C690-A4F4D3C6D5FE}"/>
              </a:ext>
            </a:extLst>
          </p:cNvPr>
          <p:cNvSpPr txBox="1"/>
          <p:nvPr/>
        </p:nvSpPr>
        <p:spPr>
          <a:xfrm>
            <a:off x="729849" y="6220737"/>
            <a:ext cx="60976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>
                <a:hlinkClick r:id="rId6"/>
              </a:rPr>
              <a:t>Klimatska pravila</a:t>
            </a:r>
            <a:r>
              <a:rPr lang="hr-HR" dirty="0"/>
              <a:t> 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FE827C98-3447-6884-D6A0-967F5C772671}"/>
              </a:ext>
            </a:extLst>
          </p:cNvPr>
          <p:cNvSpPr txBox="1"/>
          <p:nvPr/>
        </p:nvSpPr>
        <p:spPr>
          <a:xfrm>
            <a:off x="848412" y="2064469"/>
            <a:ext cx="7979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Usporedi lisice na tri fotografije. Kako su se prilagodile različitim životnim uvjetima?</a:t>
            </a:r>
          </a:p>
        </p:txBody>
      </p:sp>
    </p:spTree>
    <p:extLst>
      <p:ext uri="{BB962C8B-B14F-4D97-AF65-F5344CB8AC3E}">
        <p14:creationId xmlns:p14="http://schemas.microsoft.com/office/powerpoint/2010/main" val="1060210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6521F91D-D55B-E881-B82D-A424420077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506" y="1530959"/>
            <a:ext cx="3752852" cy="3227454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4C798F66-8299-D774-F9B5-F8E96267EC50}"/>
              </a:ext>
            </a:extLst>
          </p:cNvPr>
          <p:cNvSpPr txBox="1"/>
          <p:nvPr/>
        </p:nvSpPr>
        <p:spPr>
          <a:xfrm>
            <a:off x="990067" y="4971879"/>
            <a:ext cx="2474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err="1"/>
              <a:t>Wladimir</a:t>
            </a:r>
            <a:r>
              <a:rPr lang="hr-HR" dirty="0"/>
              <a:t> </a:t>
            </a:r>
            <a:r>
              <a:rPr lang="hr-HR" sz="1800" i="0" u="none" strike="noStrike" baseline="0" dirty="0">
                <a:solidFill>
                  <a:srgbClr val="000000"/>
                </a:solidFill>
                <a:latin typeface="PURXFP+Lato-Black"/>
              </a:rPr>
              <a:t>Peter Köppen </a:t>
            </a:r>
            <a:r>
              <a:rPr lang="hr-HR" dirty="0"/>
              <a:t> 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386B8373-C411-5CE7-DDFB-A529F73510B8}"/>
              </a:ext>
            </a:extLst>
          </p:cNvPr>
          <p:cNvSpPr txBox="1"/>
          <p:nvPr/>
        </p:nvSpPr>
        <p:spPr>
          <a:xfrm>
            <a:off x="718793" y="5848489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 err="1">
                <a:hlinkClick r:id="rId4"/>
              </a:rPr>
              <a:t>Köppenova</a:t>
            </a:r>
            <a:r>
              <a:rPr lang="hr-HR" dirty="0">
                <a:hlinkClick r:id="rId4"/>
              </a:rPr>
              <a:t> klasifikacija klime</a:t>
            </a:r>
            <a:endParaRPr lang="hr-HR" dirty="0"/>
          </a:p>
        </p:txBody>
      </p:sp>
      <p:pic>
        <p:nvPicPr>
          <p:cNvPr id="14" name="Slika 13">
            <a:extLst>
              <a:ext uri="{FF2B5EF4-FFF2-40B4-BE49-F238E27FC236}">
                <a16:creationId xmlns:a16="http://schemas.microsoft.com/office/drawing/2014/main" id="{EB02FC00-6146-C4E6-24C8-9590CA3C41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1171" y="1530959"/>
            <a:ext cx="7596168" cy="4941385"/>
          </a:xfrm>
          <a:prstGeom prst="rect">
            <a:avLst/>
          </a:prstGeom>
        </p:spPr>
      </p:pic>
      <p:sp>
        <p:nvSpPr>
          <p:cNvPr id="15" name="Pravokutnik 14">
            <a:extLst>
              <a:ext uri="{FF2B5EF4-FFF2-40B4-BE49-F238E27FC236}">
                <a16:creationId xmlns:a16="http://schemas.microsoft.com/office/drawing/2014/main" id="{6FB815FE-833B-9E1D-30CC-3CA229D15843}"/>
              </a:ext>
            </a:extLst>
          </p:cNvPr>
          <p:cNvSpPr/>
          <p:nvPr/>
        </p:nvSpPr>
        <p:spPr>
          <a:xfrm>
            <a:off x="4421170" y="5759777"/>
            <a:ext cx="377073" cy="71256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6" name="Pravokutnik 15">
            <a:extLst>
              <a:ext uri="{FF2B5EF4-FFF2-40B4-BE49-F238E27FC236}">
                <a16:creationId xmlns:a16="http://schemas.microsoft.com/office/drawing/2014/main" id="{DDFFB23D-8ADB-70F1-D29B-71F1213A844F}"/>
              </a:ext>
            </a:extLst>
          </p:cNvPr>
          <p:cNvSpPr/>
          <p:nvPr/>
        </p:nvSpPr>
        <p:spPr>
          <a:xfrm rot="5217053">
            <a:off x="4501015" y="6017152"/>
            <a:ext cx="377073" cy="51743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49105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>
            <a:extLst>
              <a:ext uri="{FF2B5EF4-FFF2-40B4-BE49-F238E27FC236}">
                <a16:creationId xmlns:a16="http://schemas.microsoft.com/office/drawing/2014/main" id="{D4AC7CF1-5EBC-453D-5324-D7E2DE753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75156"/>
            <a:ext cx="5701748" cy="3304640"/>
          </a:xfrm>
        </p:spPr>
        <p:txBody>
          <a:bodyPr/>
          <a:lstStyle/>
          <a:p>
            <a:r>
              <a:rPr lang="hr-HR" dirty="0"/>
              <a:t>Amazonija (Južna Amerika), zavala Konga (Afrika) te obala i otoci Jugoistočne Azije</a:t>
            </a:r>
          </a:p>
          <a:p>
            <a:r>
              <a:rPr lang="hr-HR" dirty="0"/>
              <a:t>katovi tropske kišne šume</a:t>
            </a:r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20575D38-D8E8-5B6A-B5CB-47470650E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Tropske kišne šume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30EDC8CA-E684-7363-4345-E54DBD245E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7162" y="2328354"/>
            <a:ext cx="4366638" cy="4275190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626124A8-C57A-5398-C17A-C23D51451CE8}"/>
              </a:ext>
            </a:extLst>
          </p:cNvPr>
          <p:cNvSpPr txBox="1"/>
          <p:nvPr/>
        </p:nvSpPr>
        <p:spPr>
          <a:xfrm>
            <a:off x="838200" y="5921547"/>
            <a:ext cx="60976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>
                <a:hlinkClick r:id="rId3"/>
              </a:rPr>
              <a:t>Život na šumskim katovima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2427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>
            <a:extLst>
              <a:ext uri="{FF2B5EF4-FFF2-40B4-BE49-F238E27FC236}">
                <a16:creationId xmlns:a16="http://schemas.microsoft.com/office/drawing/2014/main" id="{0D961775-AD38-C5DB-7CDE-3CA3FD8B0C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8208"/>
            <a:ext cx="10515600" cy="3304640"/>
          </a:xfrm>
        </p:spPr>
        <p:txBody>
          <a:bodyPr/>
          <a:lstStyle/>
          <a:p>
            <a:pPr marL="0" indent="0" algn="ctr">
              <a:buNone/>
            </a:pPr>
            <a:r>
              <a:rPr lang="hr-HR" dirty="0"/>
              <a:t>Prašuma = Tropska kišna šuma</a:t>
            </a:r>
          </a:p>
        </p:txBody>
      </p:sp>
      <p:cxnSp>
        <p:nvCxnSpPr>
          <p:cNvPr id="5" name="Ravni poveznik 4">
            <a:extLst>
              <a:ext uri="{FF2B5EF4-FFF2-40B4-BE49-F238E27FC236}">
                <a16:creationId xmlns:a16="http://schemas.microsoft.com/office/drawing/2014/main" id="{5BDF10B0-16E5-166D-6414-77F069B651B8}"/>
              </a:ext>
            </a:extLst>
          </p:cNvPr>
          <p:cNvCxnSpPr>
            <a:cxnSpLocks/>
          </p:cNvCxnSpPr>
          <p:nvPr/>
        </p:nvCxnSpPr>
        <p:spPr>
          <a:xfrm>
            <a:off x="5260158" y="2113622"/>
            <a:ext cx="94268" cy="20739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Slika 8">
            <a:extLst>
              <a:ext uri="{FF2B5EF4-FFF2-40B4-BE49-F238E27FC236}">
                <a16:creationId xmlns:a16="http://schemas.microsoft.com/office/drawing/2014/main" id="{9328BBCB-0BBB-FF34-D2AF-85595EF510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9492" y="2509006"/>
            <a:ext cx="9762186" cy="4269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377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>
            <a:extLst>
              <a:ext uri="{FF2B5EF4-FFF2-40B4-BE49-F238E27FC236}">
                <a16:creationId xmlns:a16="http://schemas.microsoft.com/office/drawing/2014/main" id="{78E5761C-ED84-F634-6929-8EF38340E3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75156"/>
            <a:ext cx="4544505" cy="3304640"/>
          </a:xfrm>
        </p:spPr>
        <p:txBody>
          <a:bodyPr/>
          <a:lstStyle/>
          <a:p>
            <a:r>
              <a:rPr lang="hr-HR" dirty="0"/>
              <a:t>udaljavanjem od ekvatora šuma su sve rjeđe </a:t>
            </a:r>
          </a:p>
          <a:p>
            <a:r>
              <a:rPr lang="hr-HR" dirty="0"/>
              <a:t>visoki travnjaci</a:t>
            </a:r>
          </a:p>
          <a:p>
            <a:r>
              <a:rPr lang="hr-HR" dirty="0"/>
              <a:t>Afrika, Južna Amerika, Južna i Jugoistočna Azija te sjeverna Australija</a:t>
            </a:r>
          </a:p>
          <a:p>
            <a:endParaRPr lang="hr-HR" dirty="0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F681A62C-DE87-352E-168E-30DC6FA97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Savane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01CD935B-AA0B-CBEE-4748-41AAB1DEE3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9297" y="2412798"/>
            <a:ext cx="4346848" cy="4166200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57A106EC-A1C0-4108-C1CA-DF6E04A2566A}"/>
              </a:ext>
            </a:extLst>
          </p:cNvPr>
          <p:cNvSpPr txBox="1"/>
          <p:nvPr/>
        </p:nvSpPr>
        <p:spPr>
          <a:xfrm>
            <a:off x="711641" y="6010464"/>
            <a:ext cx="60976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>
                <a:hlinkClick r:id="rId3"/>
              </a:rPr>
              <a:t>Afričke savane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20236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>
            <a:extLst>
              <a:ext uri="{FF2B5EF4-FFF2-40B4-BE49-F238E27FC236}">
                <a16:creationId xmlns:a16="http://schemas.microsoft.com/office/drawing/2014/main" id="{E839C95E-909E-2DC1-D380-56C141269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75156"/>
            <a:ext cx="6354452" cy="3304640"/>
          </a:xfrm>
        </p:spPr>
        <p:txBody>
          <a:bodyPr/>
          <a:lstStyle/>
          <a:p>
            <a:r>
              <a:rPr lang="hr-HR" dirty="0"/>
              <a:t>uz obratnice tople pustinje</a:t>
            </a:r>
          </a:p>
          <a:p>
            <a:r>
              <a:rPr lang="hr-HR" dirty="0"/>
              <a:t>Afrika (Sahara, Namib), Azija (Arapska), Australija (Velika pješčana, Gibsonova i Velika Viktorijina), Sjeverna Amerika (</a:t>
            </a:r>
            <a:r>
              <a:rPr lang="hr-HR" dirty="0" err="1"/>
              <a:t>Sonora</a:t>
            </a:r>
            <a:r>
              <a:rPr lang="hr-HR" dirty="0"/>
              <a:t>), Južna Amerika (Atacama)</a:t>
            </a:r>
          </a:p>
          <a:p>
            <a:r>
              <a:rPr lang="hr-HR" dirty="0"/>
              <a:t>polupustinje (Kalahari)</a:t>
            </a:r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1D2C75AC-E338-AC01-D7FD-D6E4D1DCB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Pustinje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59B03CE5-7231-FD7E-6D51-D5A59FCC8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1465" y="2579571"/>
            <a:ext cx="4052396" cy="3870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4702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305</Words>
  <Application>Microsoft Office PowerPoint</Application>
  <PresentationFormat>Široki zaslon</PresentationFormat>
  <Paragraphs>39</Paragraphs>
  <Slides>10</Slides>
  <Notes>5</Notes>
  <HiddenSlides>0</HiddenSlides>
  <MMClips>0</MMClips>
  <ScaleCrop>false</ScaleCrop>
  <HeadingPairs>
    <vt:vector size="6" baseType="variant">
      <vt:variant>
        <vt:lpstr>Korišteni fontovi</vt:lpstr>
      </vt:variant>
      <vt:variant>
        <vt:i4>8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9" baseType="lpstr">
      <vt:lpstr>Arial</vt:lpstr>
      <vt:lpstr>Calibri</vt:lpstr>
      <vt:lpstr>Calibri Light</vt:lpstr>
      <vt:lpstr>ERDEHL+Lato-Regular</vt:lpstr>
      <vt:lpstr>ETEJHL+Lato-Bold</vt:lpstr>
      <vt:lpstr>Lato</vt:lpstr>
      <vt:lpstr>PURXFP+Lato-Black</vt:lpstr>
      <vt:lpstr>UUFWXF+Lato-Regular</vt:lpstr>
      <vt:lpstr>Office Theme</vt:lpstr>
      <vt:lpstr>Tropske i suhe klime žarkog pojasa</vt:lpstr>
      <vt:lpstr>Što sve utječe na klimu?</vt:lpstr>
      <vt:lpstr>PowerPoint prezentacija</vt:lpstr>
      <vt:lpstr>PowerPoint prezentacija</vt:lpstr>
      <vt:lpstr>PowerPoint prezentacija</vt:lpstr>
      <vt:lpstr>Tropske kišne šume</vt:lpstr>
      <vt:lpstr>PowerPoint prezentacija</vt:lpstr>
      <vt:lpstr>Savane</vt:lpstr>
      <vt:lpstr>Pustinje</vt:lpstr>
      <vt:lpstr>Pustinje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MARKO VLADIĆ</dc:creator>
  <cp:lastModifiedBy>MARKO VLADIĆ</cp:lastModifiedBy>
  <cp:revision>1</cp:revision>
  <dcterms:created xsi:type="dcterms:W3CDTF">2022-09-01T14:43:43Z</dcterms:created>
  <dcterms:modified xsi:type="dcterms:W3CDTF">2022-09-07T10:30:12Z</dcterms:modified>
</cp:coreProperties>
</file>